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0" r:id="rId2"/>
    <p:sldMasterId id="2147483743" r:id="rId3"/>
  </p:sldMasterIdLst>
  <p:notesMasterIdLst>
    <p:notesMasterId r:id="rId71"/>
  </p:notesMasterIdLst>
  <p:sldIdLst>
    <p:sldId id="256" r:id="rId4"/>
    <p:sldId id="259" r:id="rId5"/>
    <p:sldId id="320" r:id="rId6"/>
    <p:sldId id="319" r:id="rId7"/>
    <p:sldId id="288" r:id="rId8"/>
    <p:sldId id="322" r:id="rId9"/>
    <p:sldId id="323" r:id="rId10"/>
    <p:sldId id="265" r:id="rId11"/>
    <p:sldId id="326" r:id="rId12"/>
    <p:sldId id="257" r:id="rId13"/>
    <p:sldId id="258" r:id="rId14"/>
    <p:sldId id="260" r:id="rId15"/>
    <p:sldId id="261" r:id="rId16"/>
    <p:sldId id="325" r:id="rId17"/>
    <p:sldId id="262" r:id="rId18"/>
    <p:sldId id="269" r:id="rId19"/>
    <p:sldId id="332" r:id="rId20"/>
    <p:sldId id="331" r:id="rId21"/>
    <p:sldId id="333" r:id="rId22"/>
    <p:sldId id="334" r:id="rId23"/>
    <p:sldId id="335" r:id="rId24"/>
    <p:sldId id="336" r:id="rId25"/>
    <p:sldId id="329" r:id="rId26"/>
    <p:sldId id="270" r:id="rId27"/>
    <p:sldId id="272" r:id="rId28"/>
    <p:sldId id="352" r:id="rId29"/>
    <p:sldId id="338" r:id="rId30"/>
    <p:sldId id="339" r:id="rId31"/>
    <p:sldId id="340" r:id="rId32"/>
    <p:sldId id="341" r:id="rId33"/>
    <p:sldId id="286" r:id="rId34"/>
    <p:sldId id="353" r:id="rId35"/>
    <p:sldId id="342" r:id="rId36"/>
    <p:sldId id="289" r:id="rId37"/>
    <p:sldId id="290" r:id="rId38"/>
    <p:sldId id="299" r:id="rId39"/>
    <p:sldId id="302" r:id="rId40"/>
    <p:sldId id="303" r:id="rId41"/>
    <p:sldId id="304" r:id="rId42"/>
    <p:sldId id="301" r:id="rId43"/>
    <p:sldId id="297" r:id="rId44"/>
    <p:sldId id="343" r:id="rId45"/>
    <p:sldId id="344" r:id="rId46"/>
    <p:sldId id="345" r:id="rId47"/>
    <p:sldId id="346" r:id="rId48"/>
    <p:sldId id="347" r:id="rId49"/>
    <p:sldId id="348" r:id="rId50"/>
    <p:sldId id="354" r:id="rId51"/>
    <p:sldId id="350" r:id="rId52"/>
    <p:sldId id="321" r:id="rId53"/>
    <p:sldId id="355" r:id="rId54"/>
    <p:sldId id="368" r:id="rId55"/>
    <p:sldId id="356" r:id="rId56"/>
    <p:sldId id="357" r:id="rId57"/>
    <p:sldId id="372" r:id="rId58"/>
    <p:sldId id="359" r:id="rId59"/>
    <p:sldId id="374" r:id="rId60"/>
    <p:sldId id="360" r:id="rId61"/>
    <p:sldId id="361" r:id="rId62"/>
    <p:sldId id="362" r:id="rId63"/>
    <p:sldId id="363" r:id="rId64"/>
    <p:sldId id="364" r:id="rId65"/>
    <p:sldId id="373" r:id="rId66"/>
    <p:sldId id="370" r:id="rId67"/>
    <p:sldId id="369" r:id="rId68"/>
    <p:sldId id="367" r:id="rId69"/>
    <p:sldId id="371" r:id="rId7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zione predefinita" id="{B6E26D7A-1981-4915-89B9-C9C891E1D374}">
          <p14:sldIdLst>
            <p14:sldId id="256"/>
            <p14:sldId id="259"/>
            <p14:sldId id="320"/>
            <p14:sldId id="319"/>
            <p14:sldId id="288"/>
            <p14:sldId id="322"/>
            <p14:sldId id="323"/>
            <p14:sldId id="265"/>
            <p14:sldId id="326"/>
            <p14:sldId id="257"/>
            <p14:sldId id="258"/>
            <p14:sldId id="260"/>
            <p14:sldId id="261"/>
            <p14:sldId id="325"/>
            <p14:sldId id="262"/>
            <p14:sldId id="269"/>
            <p14:sldId id="332"/>
            <p14:sldId id="331"/>
            <p14:sldId id="333"/>
            <p14:sldId id="334"/>
            <p14:sldId id="335"/>
            <p14:sldId id="336"/>
            <p14:sldId id="329"/>
            <p14:sldId id="270"/>
            <p14:sldId id="272"/>
            <p14:sldId id="352"/>
            <p14:sldId id="338"/>
            <p14:sldId id="339"/>
            <p14:sldId id="340"/>
            <p14:sldId id="341"/>
            <p14:sldId id="286"/>
            <p14:sldId id="353"/>
            <p14:sldId id="342"/>
            <p14:sldId id="289"/>
            <p14:sldId id="290"/>
            <p14:sldId id="299"/>
            <p14:sldId id="302"/>
            <p14:sldId id="303"/>
            <p14:sldId id="304"/>
            <p14:sldId id="301"/>
            <p14:sldId id="297"/>
            <p14:sldId id="343"/>
            <p14:sldId id="344"/>
            <p14:sldId id="345"/>
            <p14:sldId id="346"/>
            <p14:sldId id="347"/>
            <p14:sldId id="348"/>
            <p14:sldId id="354"/>
            <p14:sldId id="350"/>
            <p14:sldId id="321"/>
            <p14:sldId id="355"/>
            <p14:sldId id="368"/>
            <p14:sldId id="356"/>
            <p14:sldId id="357"/>
            <p14:sldId id="372"/>
            <p14:sldId id="359"/>
            <p14:sldId id="374"/>
            <p14:sldId id="360"/>
            <p14:sldId id="361"/>
            <p14:sldId id="362"/>
            <p14:sldId id="363"/>
            <p14:sldId id="364"/>
            <p14:sldId id="373"/>
            <p14:sldId id="370"/>
            <p14:sldId id="369"/>
            <p14:sldId id="367"/>
            <p14:sldId id="37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789C2"/>
    <a:srgbClr val="66FF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8" autoAdjust="0"/>
    <p:restoredTop sz="93216" autoAdjust="0"/>
  </p:normalViewPr>
  <p:slideViewPr>
    <p:cSldViewPr snapToGrid="0">
      <p:cViewPr varScale="1">
        <p:scale>
          <a:sx n="88" d="100"/>
          <a:sy n="88" d="100"/>
        </p:scale>
        <p:origin x="69" y="432"/>
      </p:cViewPr>
      <p:guideLst/>
    </p:cSldViewPr>
  </p:slideViewPr>
  <p:outlineViewPr>
    <p:cViewPr>
      <p:scale>
        <a:sx n="33" d="100"/>
        <a:sy n="33" d="100"/>
      </p:scale>
      <p:origin x="0" y="-9485"/>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74" Type="http://schemas.openxmlformats.org/officeDocument/2006/relationships/theme" Target="theme/theme1.xml"/><Relationship Id="rId5" Type="http://schemas.openxmlformats.org/officeDocument/2006/relationships/slide" Target="slides/slide2.xml"/><Relationship Id="rId61" Type="http://schemas.openxmlformats.org/officeDocument/2006/relationships/slide" Target="slides/slide58.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presProps" Target="presProp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microsoft.com/office/2016/11/relationships/changesInfo" Target="changesInfos/changesInfo1.xml"/><Relationship Id="rId7" Type="http://schemas.openxmlformats.org/officeDocument/2006/relationships/slide" Target="slides/slide4.xml"/><Relationship Id="rId71"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ederico fogli" userId="98cbe15a-e4ea-495c-b302-c76d8bfa4817" providerId="ADAL" clId="{D086B070-8B90-439D-B4C8-C92E5373E987}"/>
    <pc:docChg chg="custSel modSld">
      <pc:chgData name="federico fogli" userId="98cbe15a-e4ea-495c-b302-c76d8bfa4817" providerId="ADAL" clId="{D086B070-8B90-439D-B4C8-C92E5373E987}" dt="2021-11-17T14:09:38.330" v="9" actId="1076"/>
      <pc:docMkLst>
        <pc:docMk/>
      </pc:docMkLst>
      <pc:sldChg chg="modSp mod">
        <pc:chgData name="federico fogli" userId="98cbe15a-e4ea-495c-b302-c76d8bfa4817" providerId="ADAL" clId="{D086B070-8B90-439D-B4C8-C92E5373E987}" dt="2021-11-17T14:09:38.330" v="9" actId="1076"/>
        <pc:sldMkLst>
          <pc:docMk/>
          <pc:sldMk cId="1025054148" sldId="359"/>
        </pc:sldMkLst>
        <pc:spChg chg="mod">
          <ac:chgData name="federico fogli" userId="98cbe15a-e4ea-495c-b302-c76d8bfa4817" providerId="ADAL" clId="{D086B070-8B90-439D-B4C8-C92E5373E987}" dt="2021-11-17T14:09:18.417" v="4" actId="1076"/>
          <ac:spMkLst>
            <pc:docMk/>
            <pc:sldMk cId="1025054148" sldId="359"/>
            <ac:spMk id="2" creationId="{D0BC8B69-591E-4E00-BDCA-969E2A504182}"/>
          </ac:spMkLst>
        </pc:spChg>
        <pc:spChg chg="mod">
          <ac:chgData name="federico fogli" userId="98cbe15a-e4ea-495c-b302-c76d8bfa4817" providerId="ADAL" clId="{D086B070-8B90-439D-B4C8-C92E5373E987}" dt="2021-11-17T14:09:38.330" v="9" actId="1076"/>
          <ac:spMkLst>
            <pc:docMk/>
            <pc:sldMk cId="1025054148" sldId="359"/>
            <ac:spMk id="3" creationId="{6E9355A0-2121-4CC9-9215-1EAB9A8C4EDB}"/>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F1C38F-3E55-4BBA-8713-50C4C5867BD1}" type="doc">
      <dgm:prSet loTypeId="urn:microsoft.com/office/officeart/2018/2/layout/IconVerticalSolidList" loCatId="icon" qsTypeId="urn:microsoft.com/office/officeart/2005/8/quickstyle/simple1" qsCatId="simple" csTypeId="urn:microsoft.com/office/officeart/2005/8/colors/accent0_1" csCatId="mainScheme" phldr="1"/>
      <dgm:spPr/>
      <dgm:t>
        <a:bodyPr/>
        <a:lstStyle/>
        <a:p>
          <a:endParaRPr lang="en-US"/>
        </a:p>
      </dgm:t>
    </dgm:pt>
    <dgm:pt modelId="{CBD70085-8581-4A8D-8205-31D613620304}">
      <dgm:prSet/>
      <dgm:spPr/>
      <dgm:t>
        <a:bodyPr/>
        <a:lstStyle/>
        <a:p>
          <a:pPr>
            <a:lnSpc>
              <a:spcPct val="100000"/>
            </a:lnSpc>
          </a:pPr>
          <a:r>
            <a:rPr lang="it-IT" dirty="0"/>
            <a:t>Si muove in linea d’aria fra i clienti</a:t>
          </a:r>
          <a:endParaRPr lang="en-US" dirty="0"/>
        </a:p>
      </dgm:t>
    </dgm:pt>
    <dgm:pt modelId="{CD165CED-0605-4346-9B03-AC47B99A78FC}" type="parTrans" cxnId="{F924DCCB-10CC-43D8-8D81-CF4AB6512998}">
      <dgm:prSet/>
      <dgm:spPr/>
      <dgm:t>
        <a:bodyPr/>
        <a:lstStyle/>
        <a:p>
          <a:endParaRPr lang="en-US"/>
        </a:p>
      </dgm:t>
    </dgm:pt>
    <dgm:pt modelId="{342EF25C-B83D-4035-B31D-BC10FA3C08FB}" type="sibTrans" cxnId="{F924DCCB-10CC-43D8-8D81-CF4AB6512998}">
      <dgm:prSet/>
      <dgm:spPr/>
      <dgm:t>
        <a:bodyPr/>
        <a:lstStyle/>
        <a:p>
          <a:endParaRPr lang="en-US"/>
        </a:p>
      </dgm:t>
    </dgm:pt>
    <dgm:pt modelId="{4CEECF61-3CA2-4C19-B9A9-253FDE54E2D6}">
      <dgm:prSet/>
      <dgm:spPr/>
      <dgm:t>
        <a:bodyPr/>
        <a:lstStyle/>
        <a:p>
          <a:pPr>
            <a:lnSpc>
              <a:spcPct val="100000"/>
            </a:lnSpc>
          </a:pPr>
          <a:r>
            <a:rPr lang="it-IT" dirty="0"/>
            <a:t>Può portare al più un peso Q</a:t>
          </a:r>
          <a:endParaRPr lang="en-US" dirty="0"/>
        </a:p>
      </dgm:t>
    </dgm:pt>
    <dgm:pt modelId="{CA81EBCE-E2AC-43FD-BDD5-76E81F15A791}" type="parTrans" cxnId="{BF3D8E91-1954-4790-9438-99D2A1392070}">
      <dgm:prSet/>
      <dgm:spPr/>
      <dgm:t>
        <a:bodyPr/>
        <a:lstStyle/>
        <a:p>
          <a:endParaRPr lang="en-US"/>
        </a:p>
      </dgm:t>
    </dgm:pt>
    <dgm:pt modelId="{A4E78F52-3C2F-4B34-BD6C-644091321BFE}" type="sibTrans" cxnId="{BF3D8E91-1954-4790-9438-99D2A1392070}">
      <dgm:prSet/>
      <dgm:spPr/>
      <dgm:t>
        <a:bodyPr/>
        <a:lstStyle/>
        <a:p>
          <a:endParaRPr lang="en-US"/>
        </a:p>
      </dgm:t>
    </dgm:pt>
    <dgm:pt modelId="{2FC5CECE-5742-48C6-AEE0-D40C205215A0}" type="pres">
      <dgm:prSet presAssocID="{BEF1C38F-3E55-4BBA-8713-50C4C5867BD1}" presName="root" presStyleCnt="0">
        <dgm:presLayoutVars>
          <dgm:dir/>
          <dgm:resizeHandles val="exact"/>
        </dgm:presLayoutVars>
      </dgm:prSet>
      <dgm:spPr/>
    </dgm:pt>
    <dgm:pt modelId="{A4709552-1E72-4E5E-930D-BCC4AF5B886C}" type="pres">
      <dgm:prSet presAssocID="{CBD70085-8581-4A8D-8205-31D613620304}" presName="compNode" presStyleCnt="0"/>
      <dgm:spPr/>
    </dgm:pt>
    <dgm:pt modelId="{ED71A313-E265-498D-9A21-C95D586E1530}" type="pres">
      <dgm:prSet presAssocID="{CBD70085-8581-4A8D-8205-31D613620304}" presName="bgRect" presStyleLbl="bgShp" presStyleIdx="0" presStyleCnt="2" custLinFactNeighborX="-56" custLinFactNeighborY="-56665"/>
      <dgm:spPr>
        <a:solidFill>
          <a:schemeClr val="bg1"/>
        </a:solidFill>
      </dgm:spPr>
    </dgm:pt>
    <dgm:pt modelId="{A13573F4-4C08-4551-9D96-0A4E287E589F}" type="pres">
      <dgm:prSet presAssocID="{CBD70085-8581-4A8D-8205-31D613620304}" presName="iconRect" presStyleLbl="node1" presStyleIdx="0" presStyleCnt="2" custFlipVert="1" custFlipHor="1" custScaleX="12111" custScaleY="5240" custLinFactX="-100000" custLinFactY="200000" custLinFactNeighborX="-167135" custLinFactNeighborY="202671"/>
      <dgm:spPr/>
    </dgm:pt>
    <dgm:pt modelId="{EA5820BF-613D-434A-9DEF-CD053F631C63}" type="pres">
      <dgm:prSet presAssocID="{CBD70085-8581-4A8D-8205-31D613620304}" presName="spaceRect" presStyleCnt="0"/>
      <dgm:spPr/>
    </dgm:pt>
    <dgm:pt modelId="{AADCE431-26A8-4027-A607-1CDA9D025C6E}" type="pres">
      <dgm:prSet presAssocID="{CBD70085-8581-4A8D-8205-31D613620304}" presName="parTx" presStyleLbl="revTx" presStyleIdx="0" presStyleCnt="2" custLinFactNeighborX="-7640" custLinFactNeighborY="-52401">
        <dgm:presLayoutVars>
          <dgm:chMax val="0"/>
          <dgm:chPref val="0"/>
        </dgm:presLayoutVars>
      </dgm:prSet>
      <dgm:spPr/>
    </dgm:pt>
    <dgm:pt modelId="{2E5FA6F3-B24C-4ED8-9DB1-B7D7B1B1DCA4}" type="pres">
      <dgm:prSet presAssocID="{342EF25C-B83D-4035-B31D-BC10FA3C08FB}" presName="sibTrans" presStyleCnt="0"/>
      <dgm:spPr/>
    </dgm:pt>
    <dgm:pt modelId="{694BF666-E8B8-40BC-9C59-00744AD0CC0B}" type="pres">
      <dgm:prSet presAssocID="{4CEECF61-3CA2-4C19-B9A9-253FDE54E2D6}" presName="compNode" presStyleCnt="0"/>
      <dgm:spPr/>
    </dgm:pt>
    <dgm:pt modelId="{630B4DE2-7312-4D15-8078-A95D2AA4E4EB}" type="pres">
      <dgm:prSet presAssocID="{4CEECF61-3CA2-4C19-B9A9-253FDE54E2D6}" presName="bgRect" presStyleLbl="bgShp" presStyleIdx="1" presStyleCnt="2" custLinFactNeighborX="-56" custLinFactNeighborY="-69868"/>
      <dgm:spPr>
        <a:solidFill>
          <a:schemeClr val="bg1"/>
        </a:solidFill>
      </dgm:spPr>
    </dgm:pt>
    <dgm:pt modelId="{B12389C1-A722-48D9-9558-919ED8A99D67}" type="pres">
      <dgm:prSet presAssocID="{4CEECF61-3CA2-4C19-B9A9-253FDE54E2D6}" presName="iconRect" presStyleLbl="node1" presStyleIdx="1" presStyleCnt="2" custFlipHor="1" custScaleX="5240" custScaleY="5240" custLinFactX="-32494" custLinFactY="-200000" custLinFactNeighborX="-100000" custLinFactNeighborY="-257504"/>
      <dgm:spPr>
        <a:ln>
          <a:solidFill>
            <a:schemeClr val="bg1"/>
          </a:solidFill>
        </a:ln>
      </dgm:spPr>
    </dgm:pt>
    <dgm:pt modelId="{C8EA069A-FDB0-4384-9B8A-E1AD16B4C598}" type="pres">
      <dgm:prSet presAssocID="{4CEECF61-3CA2-4C19-B9A9-253FDE54E2D6}" presName="spaceRect" presStyleCnt="0"/>
      <dgm:spPr/>
    </dgm:pt>
    <dgm:pt modelId="{052F1E68-4D49-41FE-A4B5-96ADA40870F5}" type="pres">
      <dgm:prSet presAssocID="{4CEECF61-3CA2-4C19-B9A9-253FDE54E2D6}" presName="parTx" presStyleLbl="revTx" presStyleIdx="1" presStyleCnt="2" custLinFactNeighborX="-10588" custLinFactNeighborY="-70305">
        <dgm:presLayoutVars>
          <dgm:chMax val="0"/>
          <dgm:chPref val="0"/>
        </dgm:presLayoutVars>
      </dgm:prSet>
      <dgm:spPr/>
    </dgm:pt>
  </dgm:ptLst>
  <dgm:cxnLst>
    <dgm:cxn modelId="{ED77FF66-528D-4906-AFCB-96983174B37A}" type="presOf" srcId="{CBD70085-8581-4A8D-8205-31D613620304}" destId="{AADCE431-26A8-4027-A607-1CDA9D025C6E}" srcOrd="0" destOrd="0" presId="urn:microsoft.com/office/officeart/2018/2/layout/IconVerticalSolidList"/>
    <dgm:cxn modelId="{8FFA3857-E2A6-46D4-82C7-29A8032F9135}" type="presOf" srcId="{4CEECF61-3CA2-4C19-B9A9-253FDE54E2D6}" destId="{052F1E68-4D49-41FE-A4B5-96ADA40870F5}" srcOrd="0" destOrd="0" presId="urn:microsoft.com/office/officeart/2018/2/layout/IconVerticalSolidList"/>
    <dgm:cxn modelId="{BF3D8E91-1954-4790-9438-99D2A1392070}" srcId="{BEF1C38F-3E55-4BBA-8713-50C4C5867BD1}" destId="{4CEECF61-3CA2-4C19-B9A9-253FDE54E2D6}" srcOrd="1" destOrd="0" parTransId="{CA81EBCE-E2AC-43FD-BDD5-76E81F15A791}" sibTransId="{A4E78F52-3C2F-4B34-BD6C-644091321BFE}"/>
    <dgm:cxn modelId="{F924DCCB-10CC-43D8-8D81-CF4AB6512998}" srcId="{BEF1C38F-3E55-4BBA-8713-50C4C5867BD1}" destId="{CBD70085-8581-4A8D-8205-31D613620304}" srcOrd="0" destOrd="0" parTransId="{CD165CED-0605-4346-9B03-AC47B99A78FC}" sibTransId="{342EF25C-B83D-4035-B31D-BC10FA3C08FB}"/>
    <dgm:cxn modelId="{D14D54E9-183C-4207-A79E-165D1EB94CC1}" type="presOf" srcId="{BEF1C38F-3E55-4BBA-8713-50C4C5867BD1}" destId="{2FC5CECE-5742-48C6-AEE0-D40C205215A0}" srcOrd="0" destOrd="0" presId="urn:microsoft.com/office/officeart/2018/2/layout/IconVerticalSolidList"/>
    <dgm:cxn modelId="{7F9F6A9D-DDE3-46EC-8EEB-83772A79C97D}" type="presParOf" srcId="{2FC5CECE-5742-48C6-AEE0-D40C205215A0}" destId="{A4709552-1E72-4E5E-930D-BCC4AF5B886C}" srcOrd="0" destOrd="0" presId="urn:microsoft.com/office/officeart/2018/2/layout/IconVerticalSolidList"/>
    <dgm:cxn modelId="{4E6B123D-4C9D-4334-9426-0AA02D6AD83A}" type="presParOf" srcId="{A4709552-1E72-4E5E-930D-BCC4AF5B886C}" destId="{ED71A313-E265-498D-9A21-C95D586E1530}" srcOrd="0" destOrd="0" presId="urn:microsoft.com/office/officeart/2018/2/layout/IconVerticalSolidList"/>
    <dgm:cxn modelId="{23C40985-37C6-4959-85D6-4EF0AB1D591D}" type="presParOf" srcId="{A4709552-1E72-4E5E-930D-BCC4AF5B886C}" destId="{A13573F4-4C08-4551-9D96-0A4E287E589F}" srcOrd="1" destOrd="0" presId="urn:microsoft.com/office/officeart/2018/2/layout/IconVerticalSolidList"/>
    <dgm:cxn modelId="{13EC9678-FB73-46A3-8C7C-82DA093AF497}" type="presParOf" srcId="{A4709552-1E72-4E5E-930D-BCC4AF5B886C}" destId="{EA5820BF-613D-434A-9DEF-CD053F631C63}" srcOrd="2" destOrd="0" presId="urn:microsoft.com/office/officeart/2018/2/layout/IconVerticalSolidList"/>
    <dgm:cxn modelId="{B4767BDD-4081-4848-BC72-89777F33BD05}" type="presParOf" srcId="{A4709552-1E72-4E5E-930D-BCC4AF5B886C}" destId="{AADCE431-26A8-4027-A607-1CDA9D025C6E}" srcOrd="3" destOrd="0" presId="urn:microsoft.com/office/officeart/2018/2/layout/IconVerticalSolidList"/>
    <dgm:cxn modelId="{7508835C-693C-4CE4-AA8A-03126A61696E}" type="presParOf" srcId="{2FC5CECE-5742-48C6-AEE0-D40C205215A0}" destId="{2E5FA6F3-B24C-4ED8-9DB1-B7D7B1B1DCA4}" srcOrd="1" destOrd="0" presId="urn:microsoft.com/office/officeart/2018/2/layout/IconVerticalSolidList"/>
    <dgm:cxn modelId="{2440C9AC-5514-445F-A9B0-7933D542C4D4}" type="presParOf" srcId="{2FC5CECE-5742-48C6-AEE0-D40C205215A0}" destId="{694BF666-E8B8-40BC-9C59-00744AD0CC0B}" srcOrd="2" destOrd="0" presId="urn:microsoft.com/office/officeart/2018/2/layout/IconVerticalSolidList"/>
    <dgm:cxn modelId="{870E2A37-ED24-4394-B966-03A9E3A63B47}" type="presParOf" srcId="{694BF666-E8B8-40BC-9C59-00744AD0CC0B}" destId="{630B4DE2-7312-4D15-8078-A95D2AA4E4EB}" srcOrd="0" destOrd="0" presId="urn:microsoft.com/office/officeart/2018/2/layout/IconVerticalSolidList"/>
    <dgm:cxn modelId="{FB9FBC6B-C855-42EA-BCC7-2C48A6903A2B}" type="presParOf" srcId="{694BF666-E8B8-40BC-9C59-00744AD0CC0B}" destId="{B12389C1-A722-48D9-9558-919ED8A99D67}" srcOrd="1" destOrd="0" presId="urn:microsoft.com/office/officeart/2018/2/layout/IconVerticalSolidList"/>
    <dgm:cxn modelId="{A414A595-6CEA-489B-93FA-9C2E4D2C2AD5}" type="presParOf" srcId="{694BF666-E8B8-40BC-9C59-00744AD0CC0B}" destId="{C8EA069A-FDB0-4384-9B8A-E1AD16B4C598}" srcOrd="2" destOrd="0" presId="urn:microsoft.com/office/officeart/2018/2/layout/IconVerticalSolidList"/>
    <dgm:cxn modelId="{2B166454-B079-462F-BBDB-9C7FD8D2B4E5}" type="presParOf" srcId="{694BF666-E8B8-40BC-9C59-00744AD0CC0B}" destId="{052F1E68-4D49-41FE-A4B5-96ADA40870F5}"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7197E8-60B4-4FB7-882B-E86AD8672E72}" type="doc">
      <dgm:prSet loTypeId="urn:microsoft.com/office/officeart/2005/8/layout/list1" loCatId="list" qsTypeId="urn:microsoft.com/office/officeart/2005/8/quickstyle/simple1" qsCatId="simple" csTypeId="urn:microsoft.com/office/officeart/2005/8/colors/colorful2" csCatId="colorful" phldr="1"/>
      <dgm:spPr/>
      <dgm:t>
        <a:bodyPr/>
        <a:lstStyle/>
        <a:p>
          <a:endParaRPr lang="en-US"/>
        </a:p>
      </dgm:t>
    </dgm:pt>
    <dgm:pt modelId="{77AED812-FA3E-4067-84EB-7305593CE585}">
      <dgm:prSet/>
      <dgm:spPr>
        <a:solidFill>
          <a:srgbClr val="92D050"/>
        </a:solidFill>
      </dgm:spPr>
      <dgm:t>
        <a:bodyPr/>
        <a:lstStyle/>
        <a:p>
          <a:r>
            <a:rPr lang="it-IT" dirty="0"/>
            <a:t>COSTRUTTIVE</a:t>
          </a:r>
          <a:endParaRPr lang="en-US" dirty="0"/>
        </a:p>
      </dgm:t>
    </dgm:pt>
    <dgm:pt modelId="{803AEC7A-E119-49BC-A2D8-B692D10E4169}" type="parTrans" cxnId="{DFFE7329-9F14-43F1-9304-AF6F5722CB80}">
      <dgm:prSet/>
      <dgm:spPr/>
      <dgm:t>
        <a:bodyPr/>
        <a:lstStyle/>
        <a:p>
          <a:endParaRPr lang="en-US"/>
        </a:p>
      </dgm:t>
    </dgm:pt>
    <dgm:pt modelId="{3A63195F-040E-4CB7-98A6-9E0DACF5DCF8}" type="sibTrans" cxnId="{DFFE7329-9F14-43F1-9304-AF6F5722CB80}">
      <dgm:prSet phldrT="1" phldr="0"/>
      <dgm:spPr/>
      <dgm:t>
        <a:bodyPr/>
        <a:lstStyle/>
        <a:p>
          <a:endParaRPr lang="en-US"/>
        </a:p>
      </dgm:t>
    </dgm:pt>
    <dgm:pt modelId="{7AD93C99-B2B5-40F4-A1DB-8CB84BFF6F16}">
      <dgm:prSet/>
      <dgm:spPr>
        <a:ln>
          <a:solidFill>
            <a:srgbClr val="92D050"/>
          </a:solidFill>
        </a:ln>
      </dgm:spPr>
      <dgm:t>
        <a:bodyPr/>
        <a:lstStyle/>
        <a:p>
          <a:r>
            <a:rPr lang="it-IT" sz="2300" dirty="0">
              <a:effectLst>
                <a:outerShdw blurRad="38100" dist="38100" dir="2700000" algn="tl">
                  <a:srgbClr val="000000">
                    <a:alpha val="43137"/>
                  </a:srgbClr>
                </a:outerShdw>
              </a:effectLst>
            </a:rPr>
            <a:t>GREEDY</a:t>
          </a:r>
          <a:endParaRPr lang="en-US" sz="2300" dirty="0">
            <a:effectLst>
              <a:outerShdw blurRad="38100" dist="38100" dir="2700000" algn="tl">
                <a:srgbClr val="000000">
                  <a:alpha val="43137"/>
                </a:srgbClr>
              </a:outerShdw>
            </a:effectLst>
          </a:endParaRPr>
        </a:p>
      </dgm:t>
    </dgm:pt>
    <dgm:pt modelId="{1969749A-06AD-4971-A296-DC874B91A2BE}" type="parTrans" cxnId="{C166CCC4-33DB-4544-B3C3-66AD4C16029D}">
      <dgm:prSet/>
      <dgm:spPr/>
      <dgm:t>
        <a:bodyPr/>
        <a:lstStyle/>
        <a:p>
          <a:endParaRPr lang="en-US"/>
        </a:p>
      </dgm:t>
    </dgm:pt>
    <dgm:pt modelId="{FB172C21-97BE-4242-BF21-2F4F40DD4C1C}" type="sibTrans" cxnId="{C166CCC4-33DB-4544-B3C3-66AD4C16029D}">
      <dgm:prSet/>
      <dgm:spPr/>
      <dgm:t>
        <a:bodyPr/>
        <a:lstStyle/>
        <a:p>
          <a:endParaRPr lang="en-US"/>
        </a:p>
      </dgm:t>
    </dgm:pt>
    <dgm:pt modelId="{A5F83AEC-EFC2-42E6-A1FD-7380EDDF4CAE}">
      <dgm:prSet/>
      <dgm:spPr>
        <a:ln>
          <a:solidFill>
            <a:srgbClr val="92D050"/>
          </a:solidFill>
        </a:ln>
      </dgm:spPr>
      <dgm:t>
        <a:bodyPr/>
        <a:lstStyle/>
        <a:p>
          <a:r>
            <a:rPr lang="it-IT" sz="2300" dirty="0"/>
            <a:t>NEAREST NEIGHBOUR</a:t>
          </a:r>
          <a:endParaRPr lang="en-US" sz="2300" dirty="0"/>
        </a:p>
      </dgm:t>
    </dgm:pt>
    <dgm:pt modelId="{7D7ED03C-07BA-4FC6-B869-9B42FADF44ED}" type="parTrans" cxnId="{2B257BCD-27E3-4CA1-9754-F3474038B2BF}">
      <dgm:prSet/>
      <dgm:spPr/>
      <dgm:t>
        <a:bodyPr/>
        <a:lstStyle/>
        <a:p>
          <a:endParaRPr lang="en-US"/>
        </a:p>
      </dgm:t>
    </dgm:pt>
    <dgm:pt modelId="{38FE6FA7-A5DF-439B-A945-65A8E1850238}" type="sibTrans" cxnId="{2B257BCD-27E3-4CA1-9754-F3474038B2BF}">
      <dgm:prSet/>
      <dgm:spPr/>
      <dgm:t>
        <a:bodyPr/>
        <a:lstStyle/>
        <a:p>
          <a:endParaRPr lang="en-US"/>
        </a:p>
      </dgm:t>
    </dgm:pt>
    <dgm:pt modelId="{72833672-CCE1-4E17-8639-82EDEF469077}">
      <dgm:prSet/>
      <dgm:spPr>
        <a:solidFill>
          <a:schemeClr val="accent1">
            <a:lumMod val="50000"/>
          </a:schemeClr>
        </a:solidFill>
      </dgm:spPr>
      <dgm:t>
        <a:bodyPr/>
        <a:lstStyle/>
        <a:p>
          <a:r>
            <a:rPr lang="it-IT"/>
            <a:t>DI MIGLIORAMENTO</a:t>
          </a:r>
          <a:endParaRPr lang="en-US"/>
        </a:p>
      </dgm:t>
    </dgm:pt>
    <dgm:pt modelId="{54287327-4EA4-45B2-A92A-C9E01BAA1CCE}" type="parTrans" cxnId="{092A606B-B4D3-4D77-9ED0-47A7EDE7BD90}">
      <dgm:prSet/>
      <dgm:spPr/>
      <dgm:t>
        <a:bodyPr/>
        <a:lstStyle/>
        <a:p>
          <a:endParaRPr lang="en-US"/>
        </a:p>
      </dgm:t>
    </dgm:pt>
    <dgm:pt modelId="{B3BAB125-4B52-40CF-8DED-0BFC9B5ADDB5}" type="sibTrans" cxnId="{092A606B-B4D3-4D77-9ED0-47A7EDE7BD90}">
      <dgm:prSet phldrT="2" phldr="0"/>
      <dgm:spPr/>
      <dgm:t>
        <a:bodyPr/>
        <a:lstStyle/>
        <a:p>
          <a:endParaRPr lang="en-US"/>
        </a:p>
      </dgm:t>
    </dgm:pt>
    <dgm:pt modelId="{5C5E94BC-9CDA-44E0-8307-243B43172D79}">
      <dgm:prSet/>
      <dgm:spPr>
        <a:ln>
          <a:solidFill>
            <a:schemeClr val="accent1">
              <a:lumMod val="50000"/>
            </a:schemeClr>
          </a:solidFill>
        </a:ln>
      </dgm:spPr>
      <dgm:t>
        <a:bodyPr/>
        <a:lstStyle/>
        <a:p>
          <a:r>
            <a:rPr lang="it-IT" dirty="0">
              <a:effectLst>
                <a:outerShdw blurRad="38100" dist="38100" dir="2700000" algn="tl">
                  <a:srgbClr val="000000">
                    <a:alpha val="43137"/>
                  </a:srgbClr>
                </a:outerShdw>
              </a:effectLst>
            </a:rPr>
            <a:t>LOCAL SEARCH</a:t>
          </a:r>
          <a:endParaRPr lang="en-US" dirty="0">
            <a:effectLst>
              <a:outerShdw blurRad="38100" dist="38100" dir="2700000" algn="tl">
                <a:srgbClr val="000000">
                  <a:alpha val="43137"/>
                </a:srgbClr>
              </a:outerShdw>
            </a:effectLst>
          </a:endParaRPr>
        </a:p>
      </dgm:t>
    </dgm:pt>
    <dgm:pt modelId="{CEEF36B4-5757-45E1-8BA4-CB1EA2A6A655}" type="parTrans" cxnId="{7E3C1782-A78C-47A4-A3F2-8E1A7F6299C8}">
      <dgm:prSet/>
      <dgm:spPr/>
      <dgm:t>
        <a:bodyPr/>
        <a:lstStyle/>
        <a:p>
          <a:endParaRPr lang="en-US"/>
        </a:p>
      </dgm:t>
    </dgm:pt>
    <dgm:pt modelId="{C4D14773-A276-4C5F-AA25-6FF5654A72DA}" type="sibTrans" cxnId="{7E3C1782-A78C-47A4-A3F2-8E1A7F6299C8}">
      <dgm:prSet/>
      <dgm:spPr/>
      <dgm:t>
        <a:bodyPr/>
        <a:lstStyle/>
        <a:p>
          <a:endParaRPr lang="en-US"/>
        </a:p>
      </dgm:t>
    </dgm:pt>
    <dgm:pt modelId="{4F04FC0A-73CD-4351-95B9-EB4959DC72C8}">
      <dgm:prSet/>
      <dgm:spPr>
        <a:ln>
          <a:solidFill>
            <a:schemeClr val="accent1">
              <a:lumMod val="50000"/>
            </a:schemeClr>
          </a:solidFill>
        </a:ln>
      </dgm:spPr>
      <dgm:t>
        <a:bodyPr/>
        <a:lstStyle/>
        <a:p>
          <a:r>
            <a:rPr lang="it-IT" dirty="0">
              <a:effectLst>
                <a:outerShdw blurRad="38100" dist="38100" dir="2700000" algn="tl">
                  <a:srgbClr val="000000">
                    <a:alpha val="43137"/>
                  </a:srgbClr>
                </a:outerShdw>
              </a:effectLst>
            </a:rPr>
            <a:t>POPULATION BASED</a:t>
          </a:r>
          <a:endParaRPr lang="en-US" dirty="0">
            <a:effectLst>
              <a:outerShdw blurRad="38100" dist="38100" dir="2700000" algn="tl">
                <a:srgbClr val="000000">
                  <a:alpha val="43137"/>
                </a:srgbClr>
              </a:outerShdw>
            </a:effectLst>
          </a:endParaRPr>
        </a:p>
      </dgm:t>
    </dgm:pt>
    <dgm:pt modelId="{15495BF0-2F2F-4488-B350-A3D7AC26CCA6}" type="parTrans" cxnId="{69682095-633B-40B0-9E3B-B1DF4D84DE24}">
      <dgm:prSet/>
      <dgm:spPr/>
      <dgm:t>
        <a:bodyPr/>
        <a:lstStyle/>
        <a:p>
          <a:endParaRPr lang="en-US"/>
        </a:p>
      </dgm:t>
    </dgm:pt>
    <dgm:pt modelId="{5EA743C6-EA9F-4DDF-AF11-EC136DC334C3}" type="sibTrans" cxnId="{69682095-633B-40B0-9E3B-B1DF4D84DE24}">
      <dgm:prSet/>
      <dgm:spPr/>
      <dgm:t>
        <a:bodyPr/>
        <a:lstStyle/>
        <a:p>
          <a:endParaRPr lang="en-US"/>
        </a:p>
      </dgm:t>
    </dgm:pt>
    <dgm:pt modelId="{5FB2F8E0-3A4C-47A6-962B-22469509DA2F}">
      <dgm:prSet/>
      <dgm:spPr>
        <a:ln>
          <a:solidFill>
            <a:srgbClr val="92D050"/>
          </a:solidFill>
        </a:ln>
      </dgm:spPr>
      <dgm:t>
        <a:bodyPr/>
        <a:lstStyle/>
        <a:p>
          <a:r>
            <a:rPr lang="en-US" sz="2300" dirty="0"/>
            <a:t>CHEAPEST INSERTION</a:t>
          </a:r>
        </a:p>
      </dgm:t>
    </dgm:pt>
    <dgm:pt modelId="{F26D3E63-BFC6-4412-BE2C-D3AFE6213F10}" type="parTrans" cxnId="{B259E399-A29A-468E-8016-63BD92266F50}">
      <dgm:prSet/>
      <dgm:spPr/>
      <dgm:t>
        <a:bodyPr/>
        <a:lstStyle/>
        <a:p>
          <a:endParaRPr lang="it-IT"/>
        </a:p>
      </dgm:t>
    </dgm:pt>
    <dgm:pt modelId="{74052162-0DC4-4CC8-BA7D-332A7E86AE16}" type="sibTrans" cxnId="{B259E399-A29A-468E-8016-63BD92266F50}">
      <dgm:prSet/>
      <dgm:spPr/>
      <dgm:t>
        <a:bodyPr/>
        <a:lstStyle/>
        <a:p>
          <a:endParaRPr lang="it-IT"/>
        </a:p>
      </dgm:t>
    </dgm:pt>
    <dgm:pt modelId="{FB8FF901-C763-4FC5-98EA-050E31372650}">
      <dgm:prSet/>
      <dgm:spPr>
        <a:ln>
          <a:solidFill>
            <a:schemeClr val="accent1">
              <a:lumMod val="50000"/>
            </a:schemeClr>
          </a:solidFill>
        </a:ln>
      </dgm:spPr>
      <dgm:t>
        <a:bodyPr/>
        <a:lstStyle/>
        <a:p>
          <a:r>
            <a:rPr lang="en-US" dirty="0"/>
            <a:t>2-OPT</a:t>
          </a:r>
        </a:p>
      </dgm:t>
    </dgm:pt>
    <dgm:pt modelId="{40561CE7-2113-485A-8A5C-04D0B237EB56}" type="parTrans" cxnId="{A15870DE-2E62-4650-8C58-C239E07D20C2}">
      <dgm:prSet/>
      <dgm:spPr/>
      <dgm:t>
        <a:bodyPr/>
        <a:lstStyle/>
        <a:p>
          <a:endParaRPr lang="it-IT"/>
        </a:p>
      </dgm:t>
    </dgm:pt>
    <dgm:pt modelId="{BD7081B1-BA11-4B62-BF1A-0B44AB155C2A}" type="sibTrans" cxnId="{A15870DE-2E62-4650-8C58-C239E07D20C2}">
      <dgm:prSet/>
      <dgm:spPr/>
      <dgm:t>
        <a:bodyPr/>
        <a:lstStyle/>
        <a:p>
          <a:endParaRPr lang="it-IT"/>
        </a:p>
      </dgm:t>
    </dgm:pt>
    <dgm:pt modelId="{AC14C795-8184-43D2-8226-928EB5947692}">
      <dgm:prSet/>
      <dgm:spPr>
        <a:ln>
          <a:solidFill>
            <a:srgbClr val="92D050"/>
          </a:solidFill>
        </a:ln>
      </dgm:spPr>
      <dgm:t>
        <a:bodyPr/>
        <a:lstStyle/>
        <a:p>
          <a:endParaRPr lang="en-US" sz="2300" dirty="0"/>
        </a:p>
      </dgm:t>
    </dgm:pt>
    <dgm:pt modelId="{F713E67F-32C8-41D5-9DBB-14747FA02650}" type="parTrans" cxnId="{9AC25DFC-834D-4DCF-8E9F-9CBE506CF71D}">
      <dgm:prSet/>
      <dgm:spPr/>
      <dgm:t>
        <a:bodyPr/>
        <a:lstStyle/>
        <a:p>
          <a:endParaRPr lang="it-IT"/>
        </a:p>
      </dgm:t>
    </dgm:pt>
    <dgm:pt modelId="{1D7FD888-AD15-45AB-BA69-D89194C8205A}" type="sibTrans" cxnId="{9AC25DFC-834D-4DCF-8E9F-9CBE506CF71D}">
      <dgm:prSet/>
      <dgm:spPr/>
    </dgm:pt>
    <dgm:pt modelId="{37399F29-060F-4A67-9F03-E34B3AFD9E5C}">
      <dgm:prSet custT="1"/>
      <dgm:spPr>
        <a:ln>
          <a:solidFill>
            <a:srgbClr val="92D050"/>
          </a:solidFill>
        </a:ln>
      </dgm:spPr>
      <dgm:t>
        <a:bodyPr/>
        <a:lstStyle/>
        <a:p>
          <a:r>
            <a:rPr lang="en-US" sz="2000" dirty="0"/>
            <a:t>CHEAPEST INSERTION + BEST NODE</a:t>
          </a:r>
        </a:p>
      </dgm:t>
    </dgm:pt>
    <dgm:pt modelId="{53D32B2C-FC0E-416E-BC1C-B3F3288ECD01}" type="parTrans" cxnId="{DBDAFCA0-81C1-4A8E-AEFD-A90D550A0E98}">
      <dgm:prSet/>
      <dgm:spPr/>
      <dgm:t>
        <a:bodyPr/>
        <a:lstStyle/>
        <a:p>
          <a:endParaRPr lang="it-IT"/>
        </a:p>
      </dgm:t>
    </dgm:pt>
    <dgm:pt modelId="{7C1C2141-729F-49B8-B001-2576E0F0F83B}" type="sibTrans" cxnId="{DBDAFCA0-81C1-4A8E-AEFD-A90D550A0E98}">
      <dgm:prSet/>
      <dgm:spPr/>
      <dgm:t>
        <a:bodyPr/>
        <a:lstStyle/>
        <a:p>
          <a:endParaRPr lang="it-IT"/>
        </a:p>
      </dgm:t>
    </dgm:pt>
    <dgm:pt modelId="{D333E83A-0FEF-442C-B36E-BDA3F77B330F}">
      <dgm:prSet/>
      <dgm:spPr>
        <a:ln>
          <a:solidFill>
            <a:schemeClr val="accent1">
              <a:lumMod val="50000"/>
            </a:schemeClr>
          </a:solidFill>
        </a:ln>
      </dgm:spPr>
      <dgm:t>
        <a:bodyPr/>
        <a:lstStyle/>
        <a:p>
          <a:r>
            <a:rPr lang="en-US" dirty="0">
              <a:effectLst/>
            </a:rPr>
            <a:t>ALGORITMO GENETICO</a:t>
          </a:r>
        </a:p>
      </dgm:t>
    </dgm:pt>
    <dgm:pt modelId="{B0ED24F6-FD0C-41D3-A2C4-2815216F1992}" type="parTrans" cxnId="{18B7A497-85D1-4D17-9276-2B6FC633895D}">
      <dgm:prSet/>
      <dgm:spPr/>
      <dgm:t>
        <a:bodyPr/>
        <a:lstStyle/>
        <a:p>
          <a:endParaRPr lang="it-IT"/>
        </a:p>
      </dgm:t>
    </dgm:pt>
    <dgm:pt modelId="{9E801BB7-F81D-4047-BD80-D2F2C2D08BBD}" type="sibTrans" cxnId="{18B7A497-85D1-4D17-9276-2B6FC633895D}">
      <dgm:prSet/>
      <dgm:spPr/>
      <dgm:t>
        <a:bodyPr/>
        <a:lstStyle/>
        <a:p>
          <a:endParaRPr lang="it-IT"/>
        </a:p>
      </dgm:t>
    </dgm:pt>
    <dgm:pt modelId="{AF908F72-FF89-476E-9E55-F56EE57AFAB6}" type="pres">
      <dgm:prSet presAssocID="{977197E8-60B4-4FB7-882B-E86AD8672E72}" presName="linear" presStyleCnt="0">
        <dgm:presLayoutVars>
          <dgm:dir/>
          <dgm:animLvl val="lvl"/>
          <dgm:resizeHandles val="exact"/>
        </dgm:presLayoutVars>
      </dgm:prSet>
      <dgm:spPr/>
    </dgm:pt>
    <dgm:pt modelId="{B848D851-6910-49ED-A400-78314230F783}" type="pres">
      <dgm:prSet presAssocID="{77AED812-FA3E-4067-84EB-7305593CE585}" presName="parentLin" presStyleCnt="0"/>
      <dgm:spPr/>
    </dgm:pt>
    <dgm:pt modelId="{76C98809-FD24-4463-B97E-051E6BA6E910}" type="pres">
      <dgm:prSet presAssocID="{77AED812-FA3E-4067-84EB-7305593CE585}" presName="parentLeftMargin" presStyleLbl="node1" presStyleIdx="0" presStyleCnt="2"/>
      <dgm:spPr/>
    </dgm:pt>
    <dgm:pt modelId="{43276F23-5042-40F4-9714-A74783B294E7}" type="pres">
      <dgm:prSet presAssocID="{77AED812-FA3E-4067-84EB-7305593CE585}" presName="parentText" presStyleLbl="node1" presStyleIdx="0" presStyleCnt="2">
        <dgm:presLayoutVars>
          <dgm:chMax val="0"/>
          <dgm:bulletEnabled val="1"/>
        </dgm:presLayoutVars>
      </dgm:prSet>
      <dgm:spPr/>
    </dgm:pt>
    <dgm:pt modelId="{B3B9DC0E-5B25-42F3-BF9D-1AAD9993FAC8}" type="pres">
      <dgm:prSet presAssocID="{77AED812-FA3E-4067-84EB-7305593CE585}" presName="negativeSpace" presStyleCnt="0"/>
      <dgm:spPr/>
    </dgm:pt>
    <dgm:pt modelId="{9F531ED7-17DC-40DF-A87F-7DF3E411F771}" type="pres">
      <dgm:prSet presAssocID="{77AED812-FA3E-4067-84EB-7305593CE585}" presName="childText" presStyleLbl="conFgAcc1" presStyleIdx="0" presStyleCnt="2">
        <dgm:presLayoutVars>
          <dgm:bulletEnabled val="1"/>
        </dgm:presLayoutVars>
      </dgm:prSet>
      <dgm:spPr/>
    </dgm:pt>
    <dgm:pt modelId="{87DCD07B-CA9E-4731-8E15-BD00BDC3B25B}" type="pres">
      <dgm:prSet presAssocID="{3A63195F-040E-4CB7-98A6-9E0DACF5DCF8}" presName="spaceBetweenRectangles" presStyleCnt="0"/>
      <dgm:spPr/>
    </dgm:pt>
    <dgm:pt modelId="{1C8E6CAB-C53E-482B-ABFC-0E9B82EA4394}" type="pres">
      <dgm:prSet presAssocID="{72833672-CCE1-4E17-8639-82EDEF469077}" presName="parentLin" presStyleCnt="0"/>
      <dgm:spPr/>
    </dgm:pt>
    <dgm:pt modelId="{5971EFAE-D53E-4BCF-902E-26035582DC11}" type="pres">
      <dgm:prSet presAssocID="{72833672-CCE1-4E17-8639-82EDEF469077}" presName="parentLeftMargin" presStyleLbl="node1" presStyleIdx="0" presStyleCnt="2"/>
      <dgm:spPr/>
    </dgm:pt>
    <dgm:pt modelId="{697AA4DC-4B6B-4A63-9B0C-7406248DAE16}" type="pres">
      <dgm:prSet presAssocID="{72833672-CCE1-4E17-8639-82EDEF469077}" presName="parentText" presStyleLbl="node1" presStyleIdx="1" presStyleCnt="2">
        <dgm:presLayoutVars>
          <dgm:chMax val="0"/>
          <dgm:bulletEnabled val="1"/>
        </dgm:presLayoutVars>
      </dgm:prSet>
      <dgm:spPr/>
    </dgm:pt>
    <dgm:pt modelId="{CF7E9E52-4921-46FE-A82F-929DBF24B721}" type="pres">
      <dgm:prSet presAssocID="{72833672-CCE1-4E17-8639-82EDEF469077}" presName="negativeSpace" presStyleCnt="0"/>
      <dgm:spPr/>
    </dgm:pt>
    <dgm:pt modelId="{552313B4-03AD-4EA2-AC68-FA4802088E52}" type="pres">
      <dgm:prSet presAssocID="{72833672-CCE1-4E17-8639-82EDEF469077}" presName="childText" presStyleLbl="conFgAcc1" presStyleIdx="1" presStyleCnt="2">
        <dgm:presLayoutVars>
          <dgm:bulletEnabled val="1"/>
        </dgm:presLayoutVars>
      </dgm:prSet>
      <dgm:spPr/>
    </dgm:pt>
  </dgm:ptLst>
  <dgm:cxnLst>
    <dgm:cxn modelId="{B7512C01-BA73-432A-A8DE-102369B8226A}" type="presOf" srcId="{72833672-CCE1-4E17-8639-82EDEF469077}" destId="{697AA4DC-4B6B-4A63-9B0C-7406248DAE16}" srcOrd="1" destOrd="0" presId="urn:microsoft.com/office/officeart/2005/8/layout/list1"/>
    <dgm:cxn modelId="{DFFE7329-9F14-43F1-9304-AF6F5722CB80}" srcId="{977197E8-60B4-4FB7-882B-E86AD8672E72}" destId="{77AED812-FA3E-4067-84EB-7305593CE585}" srcOrd="0" destOrd="0" parTransId="{803AEC7A-E119-49BC-A2D8-B692D10E4169}" sibTransId="{3A63195F-040E-4CB7-98A6-9E0DACF5DCF8}"/>
    <dgm:cxn modelId="{FF2E1946-7A60-4D41-A269-F6AF8194084B}" type="presOf" srcId="{72833672-CCE1-4E17-8639-82EDEF469077}" destId="{5971EFAE-D53E-4BCF-902E-26035582DC11}" srcOrd="0" destOrd="0" presId="urn:microsoft.com/office/officeart/2005/8/layout/list1"/>
    <dgm:cxn modelId="{B26CCC46-1E13-42FD-A636-BF9F3591AF1C}" type="presOf" srcId="{77AED812-FA3E-4067-84EB-7305593CE585}" destId="{43276F23-5042-40F4-9714-A74783B294E7}" srcOrd="1" destOrd="0" presId="urn:microsoft.com/office/officeart/2005/8/layout/list1"/>
    <dgm:cxn modelId="{5B452E48-0C61-4D1D-9F4C-0F2E35EEB50F}" type="presOf" srcId="{77AED812-FA3E-4067-84EB-7305593CE585}" destId="{76C98809-FD24-4463-B97E-051E6BA6E910}" srcOrd="0" destOrd="0" presId="urn:microsoft.com/office/officeart/2005/8/layout/list1"/>
    <dgm:cxn modelId="{4AFE9548-1AE1-4357-9460-D02CEA35729C}" type="presOf" srcId="{4F04FC0A-73CD-4351-95B9-EB4959DC72C8}" destId="{552313B4-03AD-4EA2-AC68-FA4802088E52}" srcOrd="0" destOrd="2" presId="urn:microsoft.com/office/officeart/2005/8/layout/list1"/>
    <dgm:cxn modelId="{092A606B-B4D3-4D77-9ED0-47A7EDE7BD90}" srcId="{977197E8-60B4-4FB7-882B-E86AD8672E72}" destId="{72833672-CCE1-4E17-8639-82EDEF469077}" srcOrd="1" destOrd="0" parTransId="{54287327-4EA4-45B2-A92A-C9E01BAA1CCE}" sibTransId="{B3BAB125-4B52-40CF-8DED-0BFC9B5ADDB5}"/>
    <dgm:cxn modelId="{0672046D-F312-41B4-B22B-E65136D10E64}" type="presOf" srcId="{FB8FF901-C763-4FC5-98EA-050E31372650}" destId="{552313B4-03AD-4EA2-AC68-FA4802088E52}" srcOrd="0" destOrd="1" presId="urn:microsoft.com/office/officeart/2005/8/layout/list1"/>
    <dgm:cxn modelId="{7E3C1782-A78C-47A4-A3F2-8E1A7F6299C8}" srcId="{72833672-CCE1-4E17-8639-82EDEF469077}" destId="{5C5E94BC-9CDA-44E0-8307-243B43172D79}" srcOrd="0" destOrd="0" parTransId="{CEEF36B4-5757-45E1-8BA4-CB1EA2A6A655}" sibTransId="{C4D14773-A276-4C5F-AA25-6FF5654A72DA}"/>
    <dgm:cxn modelId="{73153783-57B7-40AB-8DF0-CEF086C699B7}" type="presOf" srcId="{5FB2F8E0-3A4C-47A6-962B-22469509DA2F}" destId="{9F531ED7-17DC-40DF-A87F-7DF3E411F771}" srcOrd="0" destOrd="2" presId="urn:microsoft.com/office/officeart/2005/8/layout/list1"/>
    <dgm:cxn modelId="{BC5EFC8D-3E7B-4F8D-996E-1BEF51405D49}" type="presOf" srcId="{37399F29-060F-4A67-9F03-E34B3AFD9E5C}" destId="{9F531ED7-17DC-40DF-A87F-7DF3E411F771}" srcOrd="0" destOrd="3" presId="urn:microsoft.com/office/officeart/2005/8/layout/list1"/>
    <dgm:cxn modelId="{69682095-633B-40B0-9E3B-B1DF4D84DE24}" srcId="{72833672-CCE1-4E17-8639-82EDEF469077}" destId="{4F04FC0A-73CD-4351-95B9-EB4959DC72C8}" srcOrd="1" destOrd="0" parTransId="{15495BF0-2F2F-4488-B350-A3D7AC26CCA6}" sibTransId="{5EA743C6-EA9F-4DDF-AF11-EC136DC334C3}"/>
    <dgm:cxn modelId="{18B7A497-85D1-4D17-9276-2B6FC633895D}" srcId="{4F04FC0A-73CD-4351-95B9-EB4959DC72C8}" destId="{D333E83A-0FEF-442C-B36E-BDA3F77B330F}" srcOrd="0" destOrd="0" parTransId="{B0ED24F6-FD0C-41D3-A2C4-2815216F1992}" sibTransId="{9E801BB7-F81D-4047-BD80-D2F2C2D08BBD}"/>
    <dgm:cxn modelId="{B259E399-A29A-468E-8016-63BD92266F50}" srcId="{7AD93C99-B2B5-40F4-A1DB-8CB84BFF6F16}" destId="{5FB2F8E0-3A4C-47A6-962B-22469509DA2F}" srcOrd="1" destOrd="0" parTransId="{F26D3E63-BFC6-4412-BE2C-D3AFE6213F10}" sibTransId="{74052162-0DC4-4CC8-BA7D-332A7E86AE16}"/>
    <dgm:cxn modelId="{0A69F49D-9BD5-4AC9-AE70-81ABFA90E892}" type="presOf" srcId="{977197E8-60B4-4FB7-882B-E86AD8672E72}" destId="{AF908F72-FF89-476E-9E55-F56EE57AFAB6}" srcOrd="0" destOrd="0" presId="urn:microsoft.com/office/officeart/2005/8/layout/list1"/>
    <dgm:cxn modelId="{DBDAFCA0-81C1-4A8E-AEFD-A90D550A0E98}" srcId="{7AD93C99-B2B5-40F4-A1DB-8CB84BFF6F16}" destId="{37399F29-060F-4A67-9F03-E34B3AFD9E5C}" srcOrd="2" destOrd="0" parTransId="{53D32B2C-FC0E-416E-BC1C-B3F3288ECD01}" sibTransId="{7C1C2141-729F-49B8-B001-2576E0F0F83B}"/>
    <dgm:cxn modelId="{0C6266B7-A684-41A9-A1BF-EA95252284A9}" type="presOf" srcId="{D333E83A-0FEF-442C-B36E-BDA3F77B330F}" destId="{552313B4-03AD-4EA2-AC68-FA4802088E52}" srcOrd="0" destOrd="3" presId="urn:microsoft.com/office/officeart/2005/8/layout/list1"/>
    <dgm:cxn modelId="{8A3342BF-74EF-4466-8F9E-4590A8CAB5F4}" type="presOf" srcId="{A5F83AEC-EFC2-42E6-A1FD-7380EDDF4CAE}" destId="{9F531ED7-17DC-40DF-A87F-7DF3E411F771}" srcOrd="0" destOrd="1" presId="urn:microsoft.com/office/officeart/2005/8/layout/list1"/>
    <dgm:cxn modelId="{C166CCC4-33DB-4544-B3C3-66AD4C16029D}" srcId="{77AED812-FA3E-4067-84EB-7305593CE585}" destId="{7AD93C99-B2B5-40F4-A1DB-8CB84BFF6F16}" srcOrd="0" destOrd="0" parTransId="{1969749A-06AD-4971-A296-DC874B91A2BE}" sibTransId="{FB172C21-97BE-4242-BF21-2F4F40DD4C1C}"/>
    <dgm:cxn modelId="{828F1CCA-CBF2-4502-85B3-CD6CFE20C312}" type="presOf" srcId="{AC14C795-8184-43D2-8226-928EB5947692}" destId="{9F531ED7-17DC-40DF-A87F-7DF3E411F771}" srcOrd="0" destOrd="4" presId="urn:microsoft.com/office/officeart/2005/8/layout/list1"/>
    <dgm:cxn modelId="{2B257BCD-27E3-4CA1-9754-F3474038B2BF}" srcId="{7AD93C99-B2B5-40F4-A1DB-8CB84BFF6F16}" destId="{A5F83AEC-EFC2-42E6-A1FD-7380EDDF4CAE}" srcOrd="0" destOrd="0" parTransId="{7D7ED03C-07BA-4FC6-B869-9B42FADF44ED}" sibTransId="{38FE6FA7-A5DF-439B-A945-65A8E1850238}"/>
    <dgm:cxn modelId="{A15870DE-2E62-4650-8C58-C239E07D20C2}" srcId="{5C5E94BC-9CDA-44E0-8307-243B43172D79}" destId="{FB8FF901-C763-4FC5-98EA-050E31372650}" srcOrd="0" destOrd="0" parTransId="{40561CE7-2113-485A-8A5C-04D0B237EB56}" sibTransId="{BD7081B1-BA11-4B62-BF1A-0B44AB155C2A}"/>
    <dgm:cxn modelId="{731745EC-3616-4127-9866-9F42EBA2EB87}" type="presOf" srcId="{7AD93C99-B2B5-40F4-A1DB-8CB84BFF6F16}" destId="{9F531ED7-17DC-40DF-A87F-7DF3E411F771}" srcOrd="0" destOrd="0" presId="urn:microsoft.com/office/officeart/2005/8/layout/list1"/>
    <dgm:cxn modelId="{F97A5BEE-B4CB-428C-AFDF-6C8119281040}" type="presOf" srcId="{5C5E94BC-9CDA-44E0-8307-243B43172D79}" destId="{552313B4-03AD-4EA2-AC68-FA4802088E52}" srcOrd="0" destOrd="0" presId="urn:microsoft.com/office/officeart/2005/8/layout/list1"/>
    <dgm:cxn modelId="{9AC25DFC-834D-4DCF-8E9F-9CBE506CF71D}" srcId="{77AED812-FA3E-4067-84EB-7305593CE585}" destId="{AC14C795-8184-43D2-8226-928EB5947692}" srcOrd="1" destOrd="0" parTransId="{F713E67F-32C8-41D5-9DBB-14747FA02650}" sibTransId="{1D7FD888-AD15-45AB-BA69-D89194C8205A}"/>
    <dgm:cxn modelId="{F5C9DBD0-E3A1-4E93-A836-6238554A725F}" type="presParOf" srcId="{AF908F72-FF89-476E-9E55-F56EE57AFAB6}" destId="{B848D851-6910-49ED-A400-78314230F783}" srcOrd="0" destOrd="0" presId="urn:microsoft.com/office/officeart/2005/8/layout/list1"/>
    <dgm:cxn modelId="{BE5FAA5F-CAD9-43C4-B982-B65DF82962EA}" type="presParOf" srcId="{B848D851-6910-49ED-A400-78314230F783}" destId="{76C98809-FD24-4463-B97E-051E6BA6E910}" srcOrd="0" destOrd="0" presId="urn:microsoft.com/office/officeart/2005/8/layout/list1"/>
    <dgm:cxn modelId="{94BF2F4D-CC4B-4D7B-93D5-54B7A9C43AE7}" type="presParOf" srcId="{B848D851-6910-49ED-A400-78314230F783}" destId="{43276F23-5042-40F4-9714-A74783B294E7}" srcOrd="1" destOrd="0" presId="urn:microsoft.com/office/officeart/2005/8/layout/list1"/>
    <dgm:cxn modelId="{4603B474-D726-431C-8792-C3A221CEA634}" type="presParOf" srcId="{AF908F72-FF89-476E-9E55-F56EE57AFAB6}" destId="{B3B9DC0E-5B25-42F3-BF9D-1AAD9993FAC8}" srcOrd="1" destOrd="0" presId="urn:microsoft.com/office/officeart/2005/8/layout/list1"/>
    <dgm:cxn modelId="{906E6371-1A8E-4C0D-BECE-1E80EC5DD76D}" type="presParOf" srcId="{AF908F72-FF89-476E-9E55-F56EE57AFAB6}" destId="{9F531ED7-17DC-40DF-A87F-7DF3E411F771}" srcOrd="2" destOrd="0" presId="urn:microsoft.com/office/officeart/2005/8/layout/list1"/>
    <dgm:cxn modelId="{E64104AF-990D-47DA-AD97-57F27D208CC3}" type="presParOf" srcId="{AF908F72-FF89-476E-9E55-F56EE57AFAB6}" destId="{87DCD07B-CA9E-4731-8E15-BD00BDC3B25B}" srcOrd="3" destOrd="0" presId="urn:microsoft.com/office/officeart/2005/8/layout/list1"/>
    <dgm:cxn modelId="{D47E2595-3D96-495F-8D2A-E91E5C2E21A5}" type="presParOf" srcId="{AF908F72-FF89-476E-9E55-F56EE57AFAB6}" destId="{1C8E6CAB-C53E-482B-ABFC-0E9B82EA4394}" srcOrd="4" destOrd="0" presId="urn:microsoft.com/office/officeart/2005/8/layout/list1"/>
    <dgm:cxn modelId="{706D3CD8-958C-4868-92B0-ABD799C1DE81}" type="presParOf" srcId="{1C8E6CAB-C53E-482B-ABFC-0E9B82EA4394}" destId="{5971EFAE-D53E-4BCF-902E-26035582DC11}" srcOrd="0" destOrd="0" presId="urn:microsoft.com/office/officeart/2005/8/layout/list1"/>
    <dgm:cxn modelId="{6EFF7D66-0797-4B8A-9EBB-0EE63AD71AF7}" type="presParOf" srcId="{1C8E6CAB-C53E-482B-ABFC-0E9B82EA4394}" destId="{697AA4DC-4B6B-4A63-9B0C-7406248DAE16}" srcOrd="1" destOrd="0" presId="urn:microsoft.com/office/officeart/2005/8/layout/list1"/>
    <dgm:cxn modelId="{36476824-5573-44E9-AE21-044845D7A66F}" type="presParOf" srcId="{AF908F72-FF89-476E-9E55-F56EE57AFAB6}" destId="{CF7E9E52-4921-46FE-A82F-929DBF24B721}" srcOrd="5" destOrd="0" presId="urn:microsoft.com/office/officeart/2005/8/layout/list1"/>
    <dgm:cxn modelId="{AEB76535-E190-4425-B891-93B1D9DCAE53}" type="presParOf" srcId="{AF908F72-FF89-476E-9E55-F56EE57AFAB6}" destId="{552313B4-03AD-4EA2-AC68-FA4802088E52}"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71A313-E265-498D-9A21-C95D586E1530}">
      <dsp:nvSpPr>
        <dsp:cNvPr id="0" name=""/>
        <dsp:cNvSpPr/>
      </dsp:nvSpPr>
      <dsp:spPr>
        <a:xfrm>
          <a:off x="0" y="0"/>
          <a:ext cx="5821767" cy="1586369"/>
        </a:xfrm>
        <a:prstGeom prst="roundRect">
          <a:avLst>
            <a:gd name="adj" fmla="val 10000"/>
          </a:avLst>
        </a:prstGeom>
        <a:solidFill>
          <a:schemeClr val="bg1"/>
        </a:solidFill>
        <a:ln>
          <a:noFill/>
        </a:ln>
        <a:effectLst/>
      </dsp:spPr>
      <dsp:style>
        <a:lnRef idx="0">
          <a:scrgbClr r="0" g="0" b="0"/>
        </a:lnRef>
        <a:fillRef idx="1">
          <a:scrgbClr r="0" g="0" b="0"/>
        </a:fillRef>
        <a:effectRef idx="0">
          <a:scrgbClr r="0" g="0" b="0"/>
        </a:effectRef>
        <a:fontRef idx="minor"/>
      </dsp:style>
    </dsp:sp>
    <dsp:sp modelId="{A13573F4-4C08-4551-9D96-0A4E287E589F}">
      <dsp:nvSpPr>
        <dsp:cNvPr id="0" name=""/>
        <dsp:cNvSpPr/>
      </dsp:nvSpPr>
      <dsp:spPr>
        <a:xfrm flipH="1" flipV="1">
          <a:off x="0" y="5142925"/>
          <a:ext cx="105668" cy="45719"/>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ADCE431-26A8-4027-A607-1CDA9D025C6E}">
      <dsp:nvSpPr>
        <dsp:cNvPr id="0" name=""/>
        <dsp:cNvSpPr/>
      </dsp:nvSpPr>
      <dsp:spPr>
        <a:xfrm>
          <a:off x="1527458" y="28009"/>
          <a:ext cx="3989510" cy="15863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7891" tIns="167891" rIns="167891" bIns="167891" numCol="1" spcCol="1270" anchor="ctr" anchorCtr="0">
          <a:noAutofit/>
        </a:bodyPr>
        <a:lstStyle/>
        <a:p>
          <a:pPr marL="0" lvl="0" indent="0" algn="l" defTabSz="1111250">
            <a:lnSpc>
              <a:spcPct val="100000"/>
            </a:lnSpc>
            <a:spcBef>
              <a:spcPct val="0"/>
            </a:spcBef>
            <a:spcAft>
              <a:spcPct val="35000"/>
            </a:spcAft>
            <a:buNone/>
          </a:pPr>
          <a:r>
            <a:rPr lang="it-IT" sz="2500" kern="1200" dirty="0"/>
            <a:t>Si muove in linea d’aria fra i clienti</a:t>
          </a:r>
          <a:endParaRPr lang="en-US" sz="2500" kern="1200" dirty="0"/>
        </a:p>
      </dsp:txBody>
      <dsp:txXfrm>
        <a:off x="1527458" y="28009"/>
        <a:ext cx="3989510" cy="1586369"/>
      </dsp:txXfrm>
    </dsp:sp>
    <dsp:sp modelId="{630B4DE2-7312-4D15-8078-A95D2AA4E4EB}">
      <dsp:nvSpPr>
        <dsp:cNvPr id="0" name=""/>
        <dsp:cNvSpPr/>
      </dsp:nvSpPr>
      <dsp:spPr>
        <a:xfrm>
          <a:off x="0" y="1733880"/>
          <a:ext cx="5821767" cy="1586369"/>
        </a:xfrm>
        <a:prstGeom prst="roundRect">
          <a:avLst>
            <a:gd name="adj" fmla="val 10000"/>
          </a:avLst>
        </a:prstGeom>
        <a:solidFill>
          <a:schemeClr val="bg1"/>
        </a:solidFill>
        <a:ln>
          <a:noFill/>
        </a:ln>
        <a:effectLst/>
      </dsp:spPr>
      <dsp:style>
        <a:lnRef idx="0">
          <a:scrgbClr r="0" g="0" b="0"/>
        </a:lnRef>
        <a:fillRef idx="1">
          <a:scrgbClr r="0" g="0" b="0"/>
        </a:fillRef>
        <a:effectRef idx="0">
          <a:scrgbClr r="0" g="0" b="0"/>
        </a:effectRef>
        <a:fontRef idx="minor"/>
      </dsp:style>
    </dsp:sp>
    <dsp:sp modelId="{B12389C1-A722-48D9-9558-919ED8A99D67}">
      <dsp:nvSpPr>
        <dsp:cNvPr id="0" name=""/>
        <dsp:cNvSpPr/>
      </dsp:nvSpPr>
      <dsp:spPr>
        <a:xfrm flipH="1">
          <a:off x="0" y="0"/>
          <a:ext cx="45719" cy="45719"/>
        </a:xfrm>
        <a:prstGeom prst="rect">
          <a:avLst/>
        </a:prstGeom>
        <a:solidFill>
          <a:schemeClr val="lt1">
            <a:hueOff val="0"/>
            <a:satOff val="0"/>
            <a:lumOff val="0"/>
            <a:alphaOff val="0"/>
          </a:schemeClr>
        </a:solidFill>
        <a:ln w="15875"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sp>
    <dsp:sp modelId="{052F1E68-4D49-41FE-A4B5-96ADA40870F5}">
      <dsp:nvSpPr>
        <dsp:cNvPr id="0" name=""/>
        <dsp:cNvSpPr/>
      </dsp:nvSpPr>
      <dsp:spPr>
        <a:xfrm>
          <a:off x="1409847" y="1726948"/>
          <a:ext cx="3989510" cy="15863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7891" tIns="167891" rIns="167891" bIns="167891" numCol="1" spcCol="1270" anchor="ctr" anchorCtr="0">
          <a:noAutofit/>
        </a:bodyPr>
        <a:lstStyle/>
        <a:p>
          <a:pPr marL="0" lvl="0" indent="0" algn="l" defTabSz="1111250">
            <a:lnSpc>
              <a:spcPct val="100000"/>
            </a:lnSpc>
            <a:spcBef>
              <a:spcPct val="0"/>
            </a:spcBef>
            <a:spcAft>
              <a:spcPct val="35000"/>
            </a:spcAft>
            <a:buNone/>
          </a:pPr>
          <a:r>
            <a:rPr lang="it-IT" sz="2500" kern="1200" dirty="0"/>
            <a:t>Può portare al più un peso Q</a:t>
          </a:r>
          <a:endParaRPr lang="en-US" sz="2500" kern="1200" dirty="0"/>
        </a:p>
      </dsp:txBody>
      <dsp:txXfrm>
        <a:off x="1409847" y="1726948"/>
        <a:ext cx="3989510" cy="158636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531ED7-17DC-40DF-A87F-7DF3E411F771}">
      <dsp:nvSpPr>
        <dsp:cNvPr id="0" name=""/>
        <dsp:cNvSpPr/>
      </dsp:nvSpPr>
      <dsp:spPr>
        <a:xfrm>
          <a:off x="0" y="354011"/>
          <a:ext cx="5821767" cy="2390849"/>
        </a:xfrm>
        <a:prstGeom prst="rect">
          <a:avLst/>
        </a:prstGeom>
        <a:solidFill>
          <a:schemeClr val="lt1">
            <a:alpha val="90000"/>
            <a:hueOff val="0"/>
            <a:satOff val="0"/>
            <a:lumOff val="0"/>
            <a:alphaOff val="0"/>
          </a:schemeClr>
        </a:solidFill>
        <a:ln w="15875" cap="flat" cmpd="sng" algn="ctr">
          <a:solidFill>
            <a:srgbClr val="92D050"/>
          </a:solidFill>
          <a:prstDash val="solid"/>
        </a:ln>
        <a:effectLst/>
      </dsp:spPr>
      <dsp:style>
        <a:lnRef idx="2">
          <a:scrgbClr r="0" g="0" b="0"/>
        </a:lnRef>
        <a:fillRef idx="1">
          <a:scrgbClr r="0" g="0" b="0"/>
        </a:fillRef>
        <a:effectRef idx="0">
          <a:scrgbClr r="0" g="0" b="0"/>
        </a:effectRef>
        <a:fontRef idx="minor"/>
      </dsp:style>
      <dsp:txBody>
        <a:bodyPr spcFirstLastPara="0" vert="horz" wrap="square" lIns="451834" tIns="479044" rIns="451834" bIns="142240" numCol="1" spcCol="1270" anchor="t" anchorCtr="0">
          <a:noAutofit/>
        </a:bodyPr>
        <a:lstStyle/>
        <a:p>
          <a:pPr marL="228600" lvl="1" indent="-228600" algn="l" defTabSz="1022350">
            <a:lnSpc>
              <a:spcPct val="90000"/>
            </a:lnSpc>
            <a:spcBef>
              <a:spcPct val="0"/>
            </a:spcBef>
            <a:spcAft>
              <a:spcPct val="15000"/>
            </a:spcAft>
            <a:buChar char="•"/>
          </a:pPr>
          <a:r>
            <a:rPr lang="it-IT" sz="2300" kern="1200" dirty="0">
              <a:effectLst>
                <a:outerShdw blurRad="38100" dist="38100" dir="2700000" algn="tl">
                  <a:srgbClr val="000000">
                    <a:alpha val="43137"/>
                  </a:srgbClr>
                </a:outerShdw>
              </a:effectLst>
            </a:rPr>
            <a:t>GREEDY</a:t>
          </a:r>
          <a:endParaRPr lang="en-US" sz="2300" kern="1200" dirty="0">
            <a:effectLst>
              <a:outerShdw blurRad="38100" dist="38100" dir="2700000" algn="tl">
                <a:srgbClr val="000000">
                  <a:alpha val="43137"/>
                </a:srgbClr>
              </a:outerShdw>
            </a:effectLst>
          </a:endParaRPr>
        </a:p>
        <a:p>
          <a:pPr marL="457200" lvl="2" indent="-228600" algn="l" defTabSz="1022350">
            <a:lnSpc>
              <a:spcPct val="90000"/>
            </a:lnSpc>
            <a:spcBef>
              <a:spcPct val="0"/>
            </a:spcBef>
            <a:spcAft>
              <a:spcPct val="15000"/>
            </a:spcAft>
            <a:buChar char="•"/>
          </a:pPr>
          <a:r>
            <a:rPr lang="it-IT" sz="2300" kern="1200" dirty="0"/>
            <a:t>NEAREST NEIGHBOUR</a:t>
          </a:r>
          <a:endParaRPr lang="en-US" sz="2300" kern="1200" dirty="0"/>
        </a:p>
        <a:p>
          <a:pPr marL="457200" lvl="2" indent="-228600" algn="l" defTabSz="1022350">
            <a:lnSpc>
              <a:spcPct val="90000"/>
            </a:lnSpc>
            <a:spcBef>
              <a:spcPct val="0"/>
            </a:spcBef>
            <a:spcAft>
              <a:spcPct val="15000"/>
            </a:spcAft>
            <a:buChar char="•"/>
          </a:pPr>
          <a:r>
            <a:rPr lang="en-US" sz="2300" kern="1200" dirty="0"/>
            <a:t>CHEAPEST INSERTION</a:t>
          </a:r>
        </a:p>
        <a:p>
          <a:pPr marL="457200" lvl="2" indent="-228600" algn="l" defTabSz="889000">
            <a:lnSpc>
              <a:spcPct val="90000"/>
            </a:lnSpc>
            <a:spcBef>
              <a:spcPct val="0"/>
            </a:spcBef>
            <a:spcAft>
              <a:spcPct val="15000"/>
            </a:spcAft>
            <a:buChar char="•"/>
          </a:pPr>
          <a:r>
            <a:rPr lang="en-US" sz="2000" kern="1200" dirty="0"/>
            <a:t>CHEAPEST INSERTION + BEST NODE</a:t>
          </a:r>
        </a:p>
        <a:p>
          <a:pPr marL="228600" lvl="1" indent="-228600" algn="l" defTabSz="1022350">
            <a:lnSpc>
              <a:spcPct val="90000"/>
            </a:lnSpc>
            <a:spcBef>
              <a:spcPct val="0"/>
            </a:spcBef>
            <a:spcAft>
              <a:spcPct val="15000"/>
            </a:spcAft>
            <a:buChar char="•"/>
          </a:pPr>
          <a:endParaRPr lang="en-US" sz="2300" kern="1200" dirty="0"/>
        </a:p>
      </dsp:txBody>
      <dsp:txXfrm>
        <a:off x="0" y="354011"/>
        <a:ext cx="5821767" cy="2390849"/>
      </dsp:txXfrm>
    </dsp:sp>
    <dsp:sp modelId="{43276F23-5042-40F4-9714-A74783B294E7}">
      <dsp:nvSpPr>
        <dsp:cNvPr id="0" name=""/>
        <dsp:cNvSpPr/>
      </dsp:nvSpPr>
      <dsp:spPr>
        <a:xfrm>
          <a:off x="291088" y="14531"/>
          <a:ext cx="4075236" cy="678960"/>
        </a:xfrm>
        <a:prstGeom prst="roundRect">
          <a:avLst/>
        </a:prstGeom>
        <a:solidFill>
          <a:srgbClr val="92D05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4034" tIns="0" rIns="154034" bIns="0" numCol="1" spcCol="1270" anchor="ctr" anchorCtr="0">
          <a:noAutofit/>
        </a:bodyPr>
        <a:lstStyle/>
        <a:p>
          <a:pPr marL="0" lvl="0" indent="0" algn="l" defTabSz="1022350">
            <a:lnSpc>
              <a:spcPct val="90000"/>
            </a:lnSpc>
            <a:spcBef>
              <a:spcPct val="0"/>
            </a:spcBef>
            <a:spcAft>
              <a:spcPct val="35000"/>
            </a:spcAft>
            <a:buNone/>
          </a:pPr>
          <a:r>
            <a:rPr lang="it-IT" sz="2300" kern="1200" dirty="0"/>
            <a:t>COSTRUTTIVE</a:t>
          </a:r>
          <a:endParaRPr lang="en-US" sz="2300" kern="1200" dirty="0"/>
        </a:p>
      </dsp:txBody>
      <dsp:txXfrm>
        <a:off x="324232" y="47675"/>
        <a:ext cx="4008948" cy="612672"/>
      </dsp:txXfrm>
    </dsp:sp>
    <dsp:sp modelId="{552313B4-03AD-4EA2-AC68-FA4802088E52}">
      <dsp:nvSpPr>
        <dsp:cNvPr id="0" name=""/>
        <dsp:cNvSpPr/>
      </dsp:nvSpPr>
      <dsp:spPr>
        <a:xfrm>
          <a:off x="0" y="3208541"/>
          <a:ext cx="5821767" cy="2064825"/>
        </a:xfrm>
        <a:prstGeom prst="rect">
          <a:avLst/>
        </a:prstGeom>
        <a:solidFill>
          <a:schemeClr val="lt1">
            <a:alpha val="90000"/>
            <a:hueOff val="0"/>
            <a:satOff val="0"/>
            <a:lumOff val="0"/>
            <a:alphaOff val="0"/>
          </a:schemeClr>
        </a:solidFill>
        <a:ln w="15875" cap="flat" cmpd="sng" algn="ctr">
          <a:solidFill>
            <a:schemeClr val="accent1">
              <a:lumMod val="5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1834" tIns="479044" rIns="451834" bIns="163576" numCol="1" spcCol="1270" anchor="t" anchorCtr="0">
          <a:noAutofit/>
        </a:bodyPr>
        <a:lstStyle/>
        <a:p>
          <a:pPr marL="228600" lvl="1" indent="-228600" algn="l" defTabSz="1022350">
            <a:lnSpc>
              <a:spcPct val="90000"/>
            </a:lnSpc>
            <a:spcBef>
              <a:spcPct val="0"/>
            </a:spcBef>
            <a:spcAft>
              <a:spcPct val="15000"/>
            </a:spcAft>
            <a:buChar char="•"/>
          </a:pPr>
          <a:r>
            <a:rPr lang="it-IT" sz="2300" kern="1200" dirty="0">
              <a:effectLst>
                <a:outerShdw blurRad="38100" dist="38100" dir="2700000" algn="tl">
                  <a:srgbClr val="000000">
                    <a:alpha val="43137"/>
                  </a:srgbClr>
                </a:outerShdw>
              </a:effectLst>
            </a:rPr>
            <a:t>LOCAL SEARCH</a:t>
          </a:r>
          <a:endParaRPr lang="en-US" sz="2300" kern="1200" dirty="0">
            <a:effectLst>
              <a:outerShdw blurRad="38100" dist="38100" dir="2700000" algn="tl">
                <a:srgbClr val="000000">
                  <a:alpha val="43137"/>
                </a:srgbClr>
              </a:outerShdw>
            </a:effectLst>
          </a:endParaRPr>
        </a:p>
        <a:p>
          <a:pPr marL="457200" lvl="2" indent="-228600" algn="l" defTabSz="1022350">
            <a:lnSpc>
              <a:spcPct val="90000"/>
            </a:lnSpc>
            <a:spcBef>
              <a:spcPct val="0"/>
            </a:spcBef>
            <a:spcAft>
              <a:spcPct val="15000"/>
            </a:spcAft>
            <a:buChar char="•"/>
          </a:pPr>
          <a:r>
            <a:rPr lang="en-US" sz="2300" kern="1200" dirty="0"/>
            <a:t>2-OPT</a:t>
          </a:r>
        </a:p>
        <a:p>
          <a:pPr marL="228600" lvl="1" indent="-228600" algn="l" defTabSz="1022350">
            <a:lnSpc>
              <a:spcPct val="90000"/>
            </a:lnSpc>
            <a:spcBef>
              <a:spcPct val="0"/>
            </a:spcBef>
            <a:spcAft>
              <a:spcPct val="15000"/>
            </a:spcAft>
            <a:buChar char="•"/>
          </a:pPr>
          <a:r>
            <a:rPr lang="it-IT" sz="2300" kern="1200" dirty="0">
              <a:effectLst>
                <a:outerShdw blurRad="38100" dist="38100" dir="2700000" algn="tl">
                  <a:srgbClr val="000000">
                    <a:alpha val="43137"/>
                  </a:srgbClr>
                </a:outerShdw>
              </a:effectLst>
            </a:rPr>
            <a:t>POPULATION BASED</a:t>
          </a:r>
          <a:endParaRPr lang="en-US" sz="2300" kern="1200" dirty="0">
            <a:effectLst>
              <a:outerShdw blurRad="38100" dist="38100" dir="2700000" algn="tl">
                <a:srgbClr val="000000">
                  <a:alpha val="43137"/>
                </a:srgbClr>
              </a:outerShdw>
            </a:effectLst>
          </a:endParaRPr>
        </a:p>
        <a:p>
          <a:pPr marL="457200" lvl="2" indent="-228600" algn="l" defTabSz="1022350">
            <a:lnSpc>
              <a:spcPct val="90000"/>
            </a:lnSpc>
            <a:spcBef>
              <a:spcPct val="0"/>
            </a:spcBef>
            <a:spcAft>
              <a:spcPct val="15000"/>
            </a:spcAft>
            <a:buChar char="•"/>
          </a:pPr>
          <a:r>
            <a:rPr lang="en-US" sz="2300" kern="1200" dirty="0">
              <a:effectLst/>
            </a:rPr>
            <a:t>ALGORITMO GENETICO</a:t>
          </a:r>
        </a:p>
      </dsp:txBody>
      <dsp:txXfrm>
        <a:off x="0" y="3208541"/>
        <a:ext cx="5821767" cy="2064825"/>
      </dsp:txXfrm>
    </dsp:sp>
    <dsp:sp modelId="{697AA4DC-4B6B-4A63-9B0C-7406248DAE16}">
      <dsp:nvSpPr>
        <dsp:cNvPr id="0" name=""/>
        <dsp:cNvSpPr/>
      </dsp:nvSpPr>
      <dsp:spPr>
        <a:xfrm>
          <a:off x="291088" y="2869061"/>
          <a:ext cx="4075236" cy="678960"/>
        </a:xfrm>
        <a:prstGeom prst="roundRect">
          <a:avLst/>
        </a:prstGeom>
        <a:solidFill>
          <a:schemeClr val="accent1">
            <a:lumMod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4034" tIns="0" rIns="154034" bIns="0" numCol="1" spcCol="1270" anchor="ctr" anchorCtr="0">
          <a:noAutofit/>
        </a:bodyPr>
        <a:lstStyle/>
        <a:p>
          <a:pPr marL="0" lvl="0" indent="0" algn="l" defTabSz="1022350">
            <a:lnSpc>
              <a:spcPct val="90000"/>
            </a:lnSpc>
            <a:spcBef>
              <a:spcPct val="0"/>
            </a:spcBef>
            <a:spcAft>
              <a:spcPct val="35000"/>
            </a:spcAft>
            <a:buNone/>
          </a:pPr>
          <a:r>
            <a:rPr lang="it-IT" sz="2300" kern="1200"/>
            <a:t>DI MIGLIORAMENTO</a:t>
          </a:r>
          <a:endParaRPr lang="en-US" sz="2300" kern="1200"/>
        </a:p>
      </dsp:txBody>
      <dsp:txXfrm>
        <a:off x="324232" y="2902205"/>
        <a:ext cx="4008948" cy="61267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sv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svg>
</file>

<file path=ppt/media/image50.png>
</file>

<file path=ppt/media/image51.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0F9167-2F4F-4A1A-8295-711CC02D728A}" type="datetimeFigureOut">
              <a:rPr lang="it-IT" smtClean="0"/>
              <a:t>17/11/2021</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51DF0C-2F27-4F72-90A8-2F1A8F9C3A68}" type="slidenum">
              <a:rPr lang="it-IT" smtClean="0"/>
              <a:t>‹N›</a:t>
            </a:fld>
            <a:endParaRPr lang="it-IT"/>
          </a:p>
        </p:txBody>
      </p:sp>
    </p:spTree>
    <p:extLst>
      <p:ext uri="{BB962C8B-B14F-4D97-AF65-F5344CB8AC3E}">
        <p14:creationId xmlns:p14="http://schemas.microsoft.com/office/powerpoint/2010/main" val="12749638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5"/>
        <p:cNvGrpSpPr/>
        <p:nvPr/>
      </p:nvGrpSpPr>
      <p:grpSpPr>
        <a:xfrm>
          <a:off x="0" y="0"/>
          <a:ext cx="0" cy="0"/>
          <a:chOff x="0" y="0"/>
          <a:chExt cx="0" cy="0"/>
        </a:xfrm>
      </p:grpSpPr>
      <p:sp>
        <p:nvSpPr>
          <p:cNvPr id="1086" name="Google Shape;1086;p2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7" name="Google Shape;1087;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4"/>
        <p:cNvGrpSpPr/>
        <p:nvPr/>
      </p:nvGrpSpPr>
      <p:grpSpPr>
        <a:xfrm>
          <a:off x="0" y="0"/>
          <a:ext cx="0" cy="0"/>
          <a:chOff x="0" y="0"/>
          <a:chExt cx="0" cy="0"/>
        </a:xfrm>
      </p:grpSpPr>
      <p:sp>
        <p:nvSpPr>
          <p:cNvPr id="1575" name="Google Shape;1575;p4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6" name="Google Shape;1576;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496030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6"/>
        <p:cNvGrpSpPr/>
        <p:nvPr/>
      </p:nvGrpSpPr>
      <p:grpSpPr>
        <a:xfrm>
          <a:off x="0" y="0"/>
          <a:ext cx="0" cy="0"/>
          <a:chOff x="0" y="0"/>
          <a:chExt cx="0" cy="0"/>
        </a:xfrm>
      </p:grpSpPr>
      <p:sp>
        <p:nvSpPr>
          <p:cNvPr id="1167" name="Google Shape;1167;p3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8" name="Google Shape;1168;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25968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9"/>
        <p:cNvGrpSpPr/>
        <p:nvPr/>
      </p:nvGrpSpPr>
      <p:grpSpPr>
        <a:xfrm>
          <a:off x="0" y="0"/>
          <a:ext cx="0" cy="0"/>
          <a:chOff x="0" y="0"/>
          <a:chExt cx="0" cy="0"/>
        </a:xfrm>
      </p:grpSpPr>
      <p:sp>
        <p:nvSpPr>
          <p:cNvPr id="1490" name="Google Shape;1490;p4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91" name="Google Shape;1491;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446270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4"/>
        <p:cNvGrpSpPr/>
        <p:nvPr/>
      </p:nvGrpSpPr>
      <p:grpSpPr>
        <a:xfrm>
          <a:off x="0" y="0"/>
          <a:ext cx="0" cy="0"/>
          <a:chOff x="0" y="0"/>
          <a:chExt cx="0" cy="0"/>
        </a:xfrm>
      </p:grpSpPr>
      <p:sp>
        <p:nvSpPr>
          <p:cNvPr id="1575" name="Google Shape;1575;p4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6" name="Google Shape;1576;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837031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6"/>
        <p:cNvGrpSpPr/>
        <p:nvPr/>
      </p:nvGrpSpPr>
      <p:grpSpPr>
        <a:xfrm>
          <a:off x="0" y="0"/>
          <a:ext cx="0" cy="0"/>
          <a:chOff x="0" y="0"/>
          <a:chExt cx="0" cy="0"/>
        </a:xfrm>
      </p:grpSpPr>
      <p:sp>
        <p:nvSpPr>
          <p:cNvPr id="1167" name="Google Shape;1167;p3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8" name="Google Shape;1168;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868744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3"/>
        <p:cNvGrpSpPr/>
        <p:nvPr/>
      </p:nvGrpSpPr>
      <p:grpSpPr>
        <a:xfrm>
          <a:off x="0" y="0"/>
          <a:ext cx="0" cy="0"/>
          <a:chOff x="0" y="0"/>
          <a:chExt cx="0" cy="0"/>
        </a:xfrm>
      </p:grpSpPr>
      <p:sp>
        <p:nvSpPr>
          <p:cNvPr id="1094" name="Google Shape;1094;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95" name="Google Shape;1095;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8"/>
        <p:cNvGrpSpPr/>
        <p:nvPr/>
      </p:nvGrpSpPr>
      <p:grpSpPr>
        <a:xfrm>
          <a:off x="0" y="0"/>
          <a:ext cx="0" cy="0"/>
          <a:chOff x="0" y="0"/>
          <a:chExt cx="0" cy="0"/>
        </a:xfrm>
      </p:grpSpPr>
      <p:sp>
        <p:nvSpPr>
          <p:cNvPr id="1109" name="Google Shape;1109;p3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10" name="Google Shape;1110;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
        <p:cNvGrpSpPr/>
        <p:nvPr/>
      </p:nvGrpSpPr>
      <p:grpSpPr>
        <a:xfrm>
          <a:off x="0" y="0"/>
          <a:ext cx="0" cy="0"/>
          <a:chOff x="0" y="0"/>
          <a:chExt cx="0" cy="0"/>
        </a:xfrm>
      </p:grpSpPr>
      <p:sp>
        <p:nvSpPr>
          <p:cNvPr id="1151" name="Google Shape;1151;p3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52" name="Google Shape;1152;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
        <p:cNvGrpSpPr/>
        <p:nvPr/>
      </p:nvGrpSpPr>
      <p:grpSpPr>
        <a:xfrm>
          <a:off x="0" y="0"/>
          <a:ext cx="0" cy="0"/>
          <a:chOff x="0" y="0"/>
          <a:chExt cx="0" cy="0"/>
        </a:xfrm>
      </p:grpSpPr>
      <p:sp>
        <p:nvSpPr>
          <p:cNvPr id="1159" name="Google Shape;1159;p3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0" name="Google Shape;1160;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6"/>
        <p:cNvGrpSpPr/>
        <p:nvPr/>
      </p:nvGrpSpPr>
      <p:grpSpPr>
        <a:xfrm>
          <a:off x="0" y="0"/>
          <a:ext cx="0" cy="0"/>
          <a:chOff x="0" y="0"/>
          <a:chExt cx="0" cy="0"/>
        </a:xfrm>
      </p:grpSpPr>
      <p:sp>
        <p:nvSpPr>
          <p:cNvPr id="1167" name="Google Shape;1167;p3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8" name="Google Shape;1168;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C551DF0C-2F27-4F72-90A8-2F1A8F9C3A68}" type="slidenum">
              <a:rPr lang="it-IT" smtClean="0"/>
              <a:t>37</a:t>
            </a:fld>
            <a:endParaRPr lang="it-IT"/>
          </a:p>
        </p:txBody>
      </p:sp>
    </p:spTree>
    <p:extLst>
      <p:ext uri="{BB962C8B-B14F-4D97-AF65-F5344CB8AC3E}">
        <p14:creationId xmlns:p14="http://schemas.microsoft.com/office/powerpoint/2010/main" val="13886363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9"/>
        <p:cNvGrpSpPr/>
        <p:nvPr/>
      </p:nvGrpSpPr>
      <p:grpSpPr>
        <a:xfrm>
          <a:off x="0" y="0"/>
          <a:ext cx="0" cy="0"/>
          <a:chOff x="0" y="0"/>
          <a:chExt cx="0" cy="0"/>
        </a:xfrm>
      </p:grpSpPr>
      <p:sp>
        <p:nvSpPr>
          <p:cNvPr id="1490" name="Google Shape;1490;p4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91" name="Google Shape;1491;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4"/>
        <p:cNvGrpSpPr/>
        <p:nvPr/>
      </p:nvGrpSpPr>
      <p:grpSpPr>
        <a:xfrm>
          <a:off x="0" y="0"/>
          <a:ext cx="0" cy="0"/>
          <a:chOff x="0" y="0"/>
          <a:chExt cx="0" cy="0"/>
        </a:xfrm>
      </p:grpSpPr>
      <p:sp>
        <p:nvSpPr>
          <p:cNvPr id="1575" name="Google Shape;1575;p4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6" name="Google Shape;1576;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600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2400">
                <a:solidFill>
                  <a:schemeClr val="tx1">
                    <a:lumMod val="75000"/>
                    <a:lumOff val="2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E1579062-A24D-4EBA-AB8C-65552C1FDD97}" type="datetime1">
              <a:rPr lang="it-IT" smtClean="0"/>
              <a:t>17/11/2021</a:t>
            </a:fld>
            <a:endParaRPr lang="it-IT"/>
          </a:p>
        </p:txBody>
      </p:sp>
      <p:sp>
        <p:nvSpPr>
          <p:cNvPr id="5" name="Footer Placeholder 4"/>
          <p:cNvSpPr>
            <a:spLocks noGrp="1"/>
          </p:cNvSpPr>
          <p:nvPr>
            <p:ph type="ftr" sz="quarter" idx="11"/>
          </p:nvPr>
        </p:nvSpPr>
        <p:spPr/>
        <p:txBody>
          <a:bodyPr/>
          <a:lstStyle/>
          <a:p>
            <a:r>
              <a:rPr lang="it-IT"/>
              <a:t>Scuolabus UniFe - F.C.B. 2019</a:t>
            </a:r>
          </a:p>
        </p:txBody>
      </p:sp>
      <p:sp>
        <p:nvSpPr>
          <p:cNvPr id="6" name="Slide Number Placeholder 5"/>
          <p:cNvSpPr>
            <a:spLocks noGrp="1"/>
          </p:cNvSpPr>
          <p:nvPr>
            <p:ph type="sldNum" sz="quarter" idx="12"/>
          </p:nvPr>
        </p:nvSpPr>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15907107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a:p>
        </p:txBody>
      </p:sp>
      <p:sp>
        <p:nvSpPr>
          <p:cNvPr id="3" name="Vertical Text Placeholder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5294050C-F591-41D4-B8C5-A96230FE9622}" type="datetime1">
              <a:rPr lang="it-IT" smtClean="0"/>
              <a:t>17/11/2021</a:t>
            </a:fld>
            <a:endParaRPr lang="it-IT"/>
          </a:p>
        </p:txBody>
      </p:sp>
      <p:sp>
        <p:nvSpPr>
          <p:cNvPr id="5" name="Footer Placeholder 4"/>
          <p:cNvSpPr>
            <a:spLocks noGrp="1"/>
          </p:cNvSpPr>
          <p:nvPr>
            <p:ph type="ftr" sz="quarter" idx="11"/>
          </p:nvPr>
        </p:nvSpPr>
        <p:spPr/>
        <p:txBody>
          <a:bodyPr/>
          <a:lstStyle/>
          <a:p>
            <a:r>
              <a:rPr lang="it-IT"/>
              <a:t>Scuolabus UniFe - F.C.B. 2019</a:t>
            </a:r>
          </a:p>
        </p:txBody>
      </p:sp>
      <p:sp>
        <p:nvSpPr>
          <p:cNvPr id="6" name="Slide Number Placeholder 5"/>
          <p:cNvSpPr>
            <a:spLocks noGrp="1"/>
          </p:cNvSpPr>
          <p:nvPr>
            <p:ph type="sldNum" sz="quarter" idx="12"/>
          </p:nvPr>
        </p:nvSpPr>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42750601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0362"/>
            <a:ext cx="2628900" cy="5811838"/>
          </a:xfrm>
        </p:spPr>
        <p:txBody>
          <a:bodyPr vert="eaVert"/>
          <a:lstStyle/>
          <a:p>
            <a:r>
              <a:rPr lang="it-IT"/>
              <a:t>Fare clic per modificare lo stile del titolo dello schema</a:t>
            </a:r>
            <a:endParaRPr lang="en-US"/>
          </a:p>
        </p:txBody>
      </p:sp>
      <p:sp>
        <p:nvSpPr>
          <p:cNvPr id="3" name="Vertical Text Placeholder 2"/>
          <p:cNvSpPr>
            <a:spLocks noGrp="1"/>
          </p:cNvSpPr>
          <p:nvPr>
            <p:ph type="body" orient="vert" idx="1"/>
          </p:nvPr>
        </p:nvSpPr>
        <p:spPr>
          <a:xfrm>
            <a:off x="838200" y="360362"/>
            <a:ext cx="7734300" cy="5811837"/>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p:cNvSpPr>
            <a:spLocks noGrp="1"/>
          </p:cNvSpPr>
          <p:nvPr>
            <p:ph type="dt" sz="half" idx="10"/>
          </p:nvPr>
        </p:nvSpPr>
        <p:spPr/>
        <p:txBody>
          <a:bodyPr/>
          <a:lstStyle/>
          <a:p>
            <a:fld id="{379477B5-5A7E-4BAF-B73C-8D90B0FA027C}" type="datetime1">
              <a:rPr lang="it-IT" smtClean="0"/>
              <a:t>17/11/2021</a:t>
            </a:fld>
            <a:endParaRPr lang="it-IT"/>
          </a:p>
        </p:txBody>
      </p:sp>
      <p:sp>
        <p:nvSpPr>
          <p:cNvPr id="5" name="Footer Placeholder 4"/>
          <p:cNvSpPr>
            <a:spLocks noGrp="1"/>
          </p:cNvSpPr>
          <p:nvPr>
            <p:ph type="ftr" sz="quarter" idx="11"/>
          </p:nvPr>
        </p:nvSpPr>
        <p:spPr/>
        <p:txBody>
          <a:bodyPr/>
          <a:lstStyle/>
          <a:p>
            <a:r>
              <a:rPr lang="it-IT"/>
              <a:t>Scuolabus UniFe - F.C.B. 2019</a:t>
            </a:r>
          </a:p>
        </p:txBody>
      </p:sp>
      <p:sp>
        <p:nvSpPr>
          <p:cNvPr id="6" name="Slide Number Placeholder 5"/>
          <p:cNvSpPr>
            <a:spLocks noGrp="1"/>
          </p:cNvSpPr>
          <p:nvPr>
            <p:ph type="sldNum" sz="quarter" idx="12"/>
          </p:nvPr>
        </p:nvSpPr>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10451625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600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2400">
                <a:solidFill>
                  <a:schemeClr val="tx1">
                    <a:lumMod val="75000"/>
                    <a:lumOff val="2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7EB79A24-D937-4F8F-80B1-A9C73ACD8FF6}" type="datetime1">
              <a:rPr lang="it-IT" smtClean="0"/>
              <a:t>17/11/2021</a:t>
            </a:fld>
            <a:endParaRPr lang="it-IT"/>
          </a:p>
        </p:txBody>
      </p:sp>
      <p:sp>
        <p:nvSpPr>
          <p:cNvPr id="5" name="Footer Placeholder 4"/>
          <p:cNvSpPr>
            <a:spLocks noGrp="1"/>
          </p:cNvSpPr>
          <p:nvPr>
            <p:ph type="ftr" sz="quarter" idx="11"/>
          </p:nvPr>
        </p:nvSpPr>
        <p:spPr/>
        <p:txBody>
          <a:bodyPr/>
          <a:lstStyle/>
          <a:p>
            <a:r>
              <a:rPr lang="it-IT"/>
              <a:t>Scuolabus UniFe - F.C.B. 2019</a:t>
            </a:r>
          </a:p>
        </p:txBody>
      </p:sp>
      <p:sp>
        <p:nvSpPr>
          <p:cNvPr id="6" name="Slide Number Placeholder 5"/>
          <p:cNvSpPr>
            <a:spLocks noGrp="1"/>
          </p:cNvSpPr>
          <p:nvPr>
            <p:ph type="sldNum" sz="quarter" idx="12"/>
          </p:nvPr>
        </p:nvSpPr>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24659436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F2648BE0-D89D-4949-931D-FB6509998B35}" type="datetime1">
              <a:rPr lang="it-IT" smtClean="0"/>
              <a:t>17/11/2021</a:t>
            </a:fld>
            <a:endParaRPr lang="it-IT"/>
          </a:p>
        </p:txBody>
      </p:sp>
      <p:sp>
        <p:nvSpPr>
          <p:cNvPr id="5" name="Footer Placeholder 4"/>
          <p:cNvSpPr>
            <a:spLocks noGrp="1"/>
          </p:cNvSpPr>
          <p:nvPr>
            <p:ph type="ftr" sz="quarter" idx="11"/>
          </p:nvPr>
        </p:nvSpPr>
        <p:spPr/>
        <p:txBody>
          <a:bodyPr/>
          <a:lstStyle/>
          <a:p>
            <a:r>
              <a:rPr lang="it-IT"/>
              <a:t>Scuolabus UniFe - F.C.B. 2019</a:t>
            </a:r>
          </a:p>
        </p:txBody>
      </p:sp>
      <p:sp>
        <p:nvSpPr>
          <p:cNvPr id="6" name="Slide Number Placeholder 5"/>
          <p:cNvSpPr>
            <a:spLocks noGrp="1"/>
          </p:cNvSpPr>
          <p:nvPr>
            <p:ph type="sldNum" sz="quarter" idx="12"/>
          </p:nvPr>
        </p:nvSpPr>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40149687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831850" y="1712423"/>
            <a:ext cx="10515600" cy="2851208"/>
          </a:xfrm>
        </p:spPr>
        <p:txBody>
          <a:bodyPr anchor="b">
            <a:normAutofit/>
          </a:bodyPr>
          <a:lstStyle>
            <a:lvl1pPr>
              <a:defRPr sz="6000" b="0"/>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831850" y="4552633"/>
            <a:ext cx="10515600" cy="1500187"/>
          </a:xfrm>
        </p:spPr>
        <p:txBody>
          <a:bodyPr anchor="t">
            <a:normAutofit/>
          </a:bodyPr>
          <a:lstStyle>
            <a:lvl1pPr marL="0" indent="0">
              <a:buNone/>
              <a:defRPr sz="24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1857C3A8-5B38-40F0-99C6-90556875F791}" type="datetime1">
              <a:rPr lang="it-IT" smtClean="0"/>
              <a:t>17/11/2021</a:t>
            </a:fld>
            <a:endParaRPr lang="it-IT"/>
          </a:p>
        </p:txBody>
      </p:sp>
      <p:sp>
        <p:nvSpPr>
          <p:cNvPr id="5" name="Footer Placeholder 4"/>
          <p:cNvSpPr>
            <a:spLocks noGrp="1"/>
          </p:cNvSpPr>
          <p:nvPr>
            <p:ph type="ftr" sz="quarter" idx="11"/>
          </p:nvPr>
        </p:nvSpPr>
        <p:spPr/>
        <p:txBody>
          <a:bodyPr/>
          <a:lstStyle/>
          <a:p>
            <a:r>
              <a:rPr lang="it-IT"/>
              <a:t>Scuolabus UniFe - F.C.B. 2019</a:t>
            </a:r>
          </a:p>
        </p:txBody>
      </p:sp>
      <p:sp>
        <p:nvSpPr>
          <p:cNvPr id="6" name="Slide Number Placeholder 5"/>
          <p:cNvSpPr>
            <a:spLocks noGrp="1"/>
          </p:cNvSpPr>
          <p:nvPr>
            <p:ph type="sldNum" sz="quarter" idx="12"/>
          </p:nvPr>
        </p:nvSpPr>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6725553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845127" y="1828800"/>
            <a:ext cx="5181600" cy="4351337"/>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6172200" y="1828800"/>
            <a:ext cx="5181600" cy="4351337"/>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4476678F-9B7E-4C86-A753-7F42E6A83332}" type="datetime1">
              <a:rPr lang="it-IT" smtClean="0"/>
              <a:t>17/11/2021</a:t>
            </a:fld>
            <a:endParaRPr lang="it-IT"/>
          </a:p>
        </p:txBody>
      </p:sp>
      <p:sp>
        <p:nvSpPr>
          <p:cNvPr id="6" name="Footer Placeholder 5"/>
          <p:cNvSpPr>
            <a:spLocks noGrp="1"/>
          </p:cNvSpPr>
          <p:nvPr>
            <p:ph type="ftr" sz="quarter" idx="11"/>
          </p:nvPr>
        </p:nvSpPr>
        <p:spPr/>
        <p:txBody>
          <a:bodyPr/>
          <a:lstStyle/>
          <a:p>
            <a:r>
              <a:rPr lang="it-IT"/>
              <a:t>Scuolabus UniFe - F.C.B. 2019</a:t>
            </a:r>
          </a:p>
        </p:txBody>
      </p:sp>
      <p:sp>
        <p:nvSpPr>
          <p:cNvPr id="7" name="Slide Number Placeholder 6"/>
          <p:cNvSpPr>
            <a:spLocks noGrp="1"/>
          </p:cNvSpPr>
          <p:nvPr>
            <p:ph type="sldNum" sz="quarter" idx="12"/>
          </p:nvPr>
        </p:nvSpPr>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6378715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nfronto">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0"/>
            <a:ext cx="5156200" cy="825699"/>
          </a:xfrm>
        </p:spPr>
        <p:txBody>
          <a:bodyPr anchor="b">
            <a:normAutofit/>
          </a:bodyP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845127" y="2507550"/>
            <a:ext cx="5156200" cy="3680525"/>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172200" y="1681851"/>
            <a:ext cx="5181601" cy="825698"/>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6172200" y="2507550"/>
            <a:ext cx="5181601" cy="3680525"/>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7" name="Date Placeholder 6"/>
          <p:cNvSpPr>
            <a:spLocks noGrp="1"/>
          </p:cNvSpPr>
          <p:nvPr>
            <p:ph type="dt" sz="half" idx="10"/>
          </p:nvPr>
        </p:nvSpPr>
        <p:spPr/>
        <p:txBody>
          <a:bodyPr/>
          <a:lstStyle/>
          <a:p>
            <a:fld id="{63EDB1AD-F989-451B-9DA6-AF023732C28E}" type="datetime1">
              <a:rPr lang="it-IT" smtClean="0"/>
              <a:t>17/11/2021</a:t>
            </a:fld>
            <a:endParaRPr lang="it-IT"/>
          </a:p>
        </p:txBody>
      </p:sp>
      <p:sp>
        <p:nvSpPr>
          <p:cNvPr id="8" name="Footer Placeholder 7"/>
          <p:cNvSpPr>
            <a:spLocks noGrp="1"/>
          </p:cNvSpPr>
          <p:nvPr>
            <p:ph type="ftr" sz="quarter" idx="11"/>
          </p:nvPr>
        </p:nvSpPr>
        <p:spPr/>
        <p:txBody>
          <a:bodyPr/>
          <a:lstStyle/>
          <a:p>
            <a:r>
              <a:rPr lang="it-IT"/>
              <a:t>Scuolabus UniFe - F.C.B. 2019</a:t>
            </a:r>
          </a:p>
        </p:txBody>
      </p:sp>
      <p:sp>
        <p:nvSpPr>
          <p:cNvPr id="9" name="Slide Number Placeholder 8"/>
          <p:cNvSpPr>
            <a:spLocks noGrp="1"/>
          </p:cNvSpPr>
          <p:nvPr>
            <p:ph type="sldNum" sz="quarter" idx="12"/>
          </p:nvPr>
        </p:nvSpPr>
        <p:spPr/>
        <p:txBody>
          <a:bodyPr/>
          <a:lstStyle/>
          <a:p>
            <a:fld id="{953C9D3A-3BEE-4927-80D8-4EB129F15FB1}" type="slidenum">
              <a:rPr lang="it-IT" smtClean="0"/>
              <a:t>‹N›</a:t>
            </a:fld>
            <a:endParaRPr lang="it-IT"/>
          </a:p>
        </p:txBody>
      </p:sp>
      <p:sp>
        <p:nvSpPr>
          <p:cNvPr id="10" name="Title 9"/>
          <p:cNvSpPr>
            <a:spLocks noGrp="1"/>
          </p:cNvSpPr>
          <p:nvPr>
            <p:ph type="title"/>
          </p:nvPr>
        </p:nvSpPr>
        <p:spPr/>
        <p:txBody>
          <a:bodyPr/>
          <a:lstStyle/>
          <a:p>
            <a:r>
              <a:rPr lang="it-IT"/>
              <a:t>Fare clic per modificare lo stile del titolo dello schema</a:t>
            </a:r>
            <a:endParaRPr lang="en-US" dirty="0"/>
          </a:p>
        </p:txBody>
      </p:sp>
    </p:spTree>
    <p:extLst>
      <p:ext uri="{BB962C8B-B14F-4D97-AF65-F5344CB8AC3E}">
        <p14:creationId xmlns:p14="http://schemas.microsoft.com/office/powerpoint/2010/main" val="12976839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olo titol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E0B7E318-311F-4C29-A9C6-E262BCF73197}" type="datetime1">
              <a:rPr lang="it-IT" smtClean="0"/>
              <a:t>17/11/2021</a:t>
            </a:fld>
            <a:endParaRPr lang="it-IT"/>
          </a:p>
        </p:txBody>
      </p:sp>
      <p:sp>
        <p:nvSpPr>
          <p:cNvPr id="4" name="Footer Placeholder 3"/>
          <p:cNvSpPr>
            <a:spLocks noGrp="1"/>
          </p:cNvSpPr>
          <p:nvPr>
            <p:ph type="ftr" sz="quarter" idx="11"/>
          </p:nvPr>
        </p:nvSpPr>
        <p:spPr/>
        <p:txBody>
          <a:bodyPr/>
          <a:lstStyle/>
          <a:p>
            <a:r>
              <a:rPr lang="it-IT"/>
              <a:t>Scuolabus UniFe - F.C.B. 2019</a:t>
            </a:r>
          </a:p>
        </p:txBody>
      </p:sp>
      <p:sp>
        <p:nvSpPr>
          <p:cNvPr id="5" name="Slide Number Placeholder 4"/>
          <p:cNvSpPr>
            <a:spLocks noGrp="1"/>
          </p:cNvSpPr>
          <p:nvPr>
            <p:ph type="sldNum" sz="quarter" idx="12"/>
          </p:nvPr>
        </p:nvSpPr>
        <p:spPr/>
        <p:txBody>
          <a:bodyPr/>
          <a:lstStyle/>
          <a:p>
            <a:fld id="{953C9D3A-3BEE-4927-80D8-4EB129F15FB1}" type="slidenum">
              <a:rPr lang="it-IT" smtClean="0"/>
              <a:t>‹N›</a:t>
            </a:fld>
            <a:endParaRPr lang="it-IT"/>
          </a:p>
        </p:txBody>
      </p:sp>
      <p:sp>
        <p:nvSpPr>
          <p:cNvPr id="6" name="Title 5"/>
          <p:cNvSpPr>
            <a:spLocks noGrp="1"/>
          </p:cNvSpPr>
          <p:nvPr>
            <p:ph type="title"/>
          </p:nvPr>
        </p:nvSpPr>
        <p:spPr/>
        <p:txBody>
          <a:bodyPr/>
          <a:lstStyle/>
          <a:p>
            <a:r>
              <a:rPr lang="it-IT"/>
              <a:t>Fare clic per modificare lo stile del titolo dello schema</a:t>
            </a:r>
            <a:endParaRPr lang="en-US"/>
          </a:p>
        </p:txBody>
      </p:sp>
    </p:spTree>
    <p:extLst>
      <p:ext uri="{BB962C8B-B14F-4D97-AF65-F5344CB8AC3E}">
        <p14:creationId xmlns:p14="http://schemas.microsoft.com/office/powerpoint/2010/main" val="41487292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AE8D2D-4634-4A8E-9C57-ACB88B9EC963}" type="datetime1">
              <a:rPr lang="it-IT" smtClean="0"/>
              <a:t>17/11/2021</a:t>
            </a:fld>
            <a:endParaRPr lang="it-IT"/>
          </a:p>
        </p:txBody>
      </p:sp>
      <p:sp>
        <p:nvSpPr>
          <p:cNvPr id="3" name="Footer Placeholder 2"/>
          <p:cNvSpPr>
            <a:spLocks noGrp="1"/>
          </p:cNvSpPr>
          <p:nvPr>
            <p:ph type="ftr" sz="quarter" idx="11"/>
          </p:nvPr>
        </p:nvSpPr>
        <p:spPr/>
        <p:txBody>
          <a:bodyPr/>
          <a:lstStyle/>
          <a:p>
            <a:r>
              <a:rPr lang="it-IT"/>
              <a:t>Scuolabus UniFe - F.C.B. 2019</a:t>
            </a:r>
          </a:p>
        </p:txBody>
      </p:sp>
      <p:sp>
        <p:nvSpPr>
          <p:cNvPr id="4" name="Slide Number Placeholder 3"/>
          <p:cNvSpPr>
            <a:spLocks noGrp="1"/>
          </p:cNvSpPr>
          <p:nvPr>
            <p:ph type="sldNum" sz="quarter" idx="12"/>
          </p:nvPr>
        </p:nvSpPr>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207664312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197"/>
          </a:xfrm>
        </p:spPr>
        <p:txBody>
          <a:bodyPr anchor="b">
            <a:normAutofit/>
          </a:bodyPr>
          <a:lstStyle>
            <a:lvl1pPr>
              <a:defRPr sz="3200" b="0"/>
            </a:lvl1pPr>
          </a:lstStyle>
          <a:p>
            <a:r>
              <a:rPr lang="it-IT"/>
              <a:t>Fare clic per modificare lo stile del titolo dello schema</a:t>
            </a:r>
            <a:endParaRPr lang="en-US" dirty="0"/>
          </a:p>
        </p:txBody>
      </p:sp>
      <p:sp>
        <p:nvSpPr>
          <p:cNvPr id="3" name="Content Placeholder 2"/>
          <p:cNvSpPr>
            <a:spLocks noGrp="1"/>
          </p:cNvSpPr>
          <p:nvPr>
            <p:ph idx="1"/>
          </p:nvPr>
        </p:nvSpPr>
        <p:spPr>
          <a:xfrm>
            <a:off x="5181600" y="990600"/>
            <a:ext cx="6172200" cy="4876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3E133429-159B-48D0-B3AE-D34A17D53D26}" type="datetime1">
              <a:rPr lang="it-IT" smtClean="0"/>
              <a:t>17/11/2021</a:t>
            </a:fld>
            <a:endParaRPr lang="it-IT"/>
          </a:p>
        </p:txBody>
      </p:sp>
      <p:sp>
        <p:nvSpPr>
          <p:cNvPr id="6" name="Footer Placeholder 5"/>
          <p:cNvSpPr>
            <a:spLocks noGrp="1"/>
          </p:cNvSpPr>
          <p:nvPr>
            <p:ph type="ftr" sz="quarter" idx="11"/>
          </p:nvPr>
        </p:nvSpPr>
        <p:spPr/>
        <p:txBody>
          <a:bodyPr/>
          <a:lstStyle/>
          <a:p>
            <a:r>
              <a:rPr lang="it-IT"/>
              <a:t>Scuolabus UniFe - F.C.B. 2019</a:t>
            </a:r>
          </a:p>
        </p:txBody>
      </p:sp>
      <p:sp>
        <p:nvSpPr>
          <p:cNvPr id="7" name="Slide Number Placeholder 6"/>
          <p:cNvSpPr>
            <a:spLocks noGrp="1"/>
          </p:cNvSpPr>
          <p:nvPr>
            <p:ph type="sldNum" sz="quarter" idx="12"/>
          </p:nvPr>
        </p:nvSpPr>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1943365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208064FB-54C3-497B-8CD8-638F88034C29}" type="datetime1">
              <a:rPr lang="it-IT" smtClean="0"/>
              <a:t>17/11/2021</a:t>
            </a:fld>
            <a:endParaRPr lang="it-IT"/>
          </a:p>
        </p:txBody>
      </p:sp>
      <p:sp>
        <p:nvSpPr>
          <p:cNvPr id="5" name="Footer Placeholder 4"/>
          <p:cNvSpPr>
            <a:spLocks noGrp="1"/>
          </p:cNvSpPr>
          <p:nvPr>
            <p:ph type="ftr" sz="quarter" idx="11"/>
          </p:nvPr>
        </p:nvSpPr>
        <p:spPr/>
        <p:txBody>
          <a:bodyPr/>
          <a:lstStyle/>
          <a:p>
            <a:r>
              <a:rPr lang="it-IT"/>
              <a:t>Scuolabus UniFe - F.C.B. 2019</a:t>
            </a:r>
          </a:p>
        </p:txBody>
      </p:sp>
      <p:sp>
        <p:nvSpPr>
          <p:cNvPr id="6" name="Slide Number Placeholder 5"/>
          <p:cNvSpPr>
            <a:spLocks noGrp="1"/>
          </p:cNvSpPr>
          <p:nvPr>
            <p:ph type="sldNum" sz="quarter" idx="12"/>
          </p:nvPr>
        </p:nvSpPr>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127329555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3200" b="0"/>
            </a:lvl1pPr>
          </a:lstStyle>
          <a:p>
            <a:r>
              <a:rPr lang="it-IT"/>
              <a:t>Fare clic per modificare lo stile del titolo dello schema</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08D25502-31E2-4269-AD17-4E83AF628324}" type="datetime1">
              <a:rPr lang="it-IT" smtClean="0"/>
              <a:t>17/11/2021</a:t>
            </a:fld>
            <a:endParaRPr lang="it-IT"/>
          </a:p>
        </p:txBody>
      </p:sp>
      <p:sp>
        <p:nvSpPr>
          <p:cNvPr id="6" name="Footer Placeholder 5"/>
          <p:cNvSpPr>
            <a:spLocks noGrp="1"/>
          </p:cNvSpPr>
          <p:nvPr>
            <p:ph type="ftr" sz="quarter" idx="11"/>
          </p:nvPr>
        </p:nvSpPr>
        <p:spPr/>
        <p:txBody>
          <a:bodyPr/>
          <a:lstStyle/>
          <a:p>
            <a:r>
              <a:rPr lang="it-IT"/>
              <a:t>Scuolabus UniFe - F.C.B. 2019</a:t>
            </a:r>
          </a:p>
        </p:txBody>
      </p:sp>
      <p:sp>
        <p:nvSpPr>
          <p:cNvPr id="7" name="Slide Number Placeholder 6"/>
          <p:cNvSpPr>
            <a:spLocks noGrp="1"/>
          </p:cNvSpPr>
          <p:nvPr>
            <p:ph type="sldNum" sz="quarter" idx="12"/>
          </p:nvPr>
        </p:nvSpPr>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42132389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a:p>
        </p:txBody>
      </p:sp>
      <p:sp>
        <p:nvSpPr>
          <p:cNvPr id="3" name="Vertical Text Placeholder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A9F8657C-743A-4A01-A613-911152940590}" type="datetime1">
              <a:rPr lang="it-IT" smtClean="0"/>
              <a:t>17/11/2021</a:t>
            </a:fld>
            <a:endParaRPr lang="it-IT"/>
          </a:p>
        </p:txBody>
      </p:sp>
      <p:sp>
        <p:nvSpPr>
          <p:cNvPr id="5" name="Footer Placeholder 4"/>
          <p:cNvSpPr>
            <a:spLocks noGrp="1"/>
          </p:cNvSpPr>
          <p:nvPr>
            <p:ph type="ftr" sz="quarter" idx="11"/>
          </p:nvPr>
        </p:nvSpPr>
        <p:spPr/>
        <p:txBody>
          <a:bodyPr/>
          <a:lstStyle/>
          <a:p>
            <a:r>
              <a:rPr lang="it-IT"/>
              <a:t>Scuolabus UniFe - F.C.B. 2019</a:t>
            </a:r>
          </a:p>
        </p:txBody>
      </p:sp>
      <p:sp>
        <p:nvSpPr>
          <p:cNvPr id="6" name="Slide Number Placeholder 5"/>
          <p:cNvSpPr>
            <a:spLocks noGrp="1"/>
          </p:cNvSpPr>
          <p:nvPr>
            <p:ph type="sldNum" sz="quarter" idx="12"/>
          </p:nvPr>
        </p:nvSpPr>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48870643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0362"/>
            <a:ext cx="2628900" cy="5811838"/>
          </a:xfrm>
        </p:spPr>
        <p:txBody>
          <a:bodyPr vert="eaVert"/>
          <a:lstStyle/>
          <a:p>
            <a:r>
              <a:rPr lang="it-IT"/>
              <a:t>Fare clic per modificare lo stile del titolo dello schema</a:t>
            </a:r>
            <a:endParaRPr lang="en-US"/>
          </a:p>
        </p:txBody>
      </p:sp>
      <p:sp>
        <p:nvSpPr>
          <p:cNvPr id="3" name="Vertical Text Placeholder 2"/>
          <p:cNvSpPr>
            <a:spLocks noGrp="1"/>
          </p:cNvSpPr>
          <p:nvPr>
            <p:ph type="body" orient="vert" idx="1"/>
          </p:nvPr>
        </p:nvSpPr>
        <p:spPr>
          <a:xfrm>
            <a:off x="838200" y="360362"/>
            <a:ext cx="7734300" cy="5811837"/>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p:cNvSpPr>
            <a:spLocks noGrp="1"/>
          </p:cNvSpPr>
          <p:nvPr>
            <p:ph type="dt" sz="half" idx="10"/>
          </p:nvPr>
        </p:nvSpPr>
        <p:spPr/>
        <p:txBody>
          <a:bodyPr/>
          <a:lstStyle/>
          <a:p>
            <a:fld id="{17F2F5B5-2633-485E-9600-3562C15977C1}" type="datetime1">
              <a:rPr lang="it-IT" smtClean="0"/>
              <a:t>17/11/2021</a:t>
            </a:fld>
            <a:endParaRPr lang="it-IT"/>
          </a:p>
        </p:txBody>
      </p:sp>
      <p:sp>
        <p:nvSpPr>
          <p:cNvPr id="5" name="Footer Placeholder 4"/>
          <p:cNvSpPr>
            <a:spLocks noGrp="1"/>
          </p:cNvSpPr>
          <p:nvPr>
            <p:ph type="ftr" sz="quarter" idx="11"/>
          </p:nvPr>
        </p:nvSpPr>
        <p:spPr/>
        <p:txBody>
          <a:bodyPr/>
          <a:lstStyle/>
          <a:p>
            <a:r>
              <a:rPr lang="it-IT"/>
              <a:t>Scuolabus UniFe - F.C.B. 2019</a:t>
            </a:r>
          </a:p>
        </p:txBody>
      </p:sp>
      <p:sp>
        <p:nvSpPr>
          <p:cNvPr id="6" name="Slide Number Placeholder 5"/>
          <p:cNvSpPr>
            <a:spLocks noGrp="1"/>
          </p:cNvSpPr>
          <p:nvPr>
            <p:ph type="sldNum" sz="quarter" idx="12"/>
          </p:nvPr>
        </p:nvSpPr>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21274787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D0DA157D-8604-43B5-B920-9852BBC9D9FA}" type="datetime1">
              <a:rPr lang="it-IT" smtClean="0"/>
              <a:t>17/11/2021</a:t>
            </a:fld>
            <a:endParaRPr lang="it-IT"/>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r>
              <a:rPr lang="it-IT"/>
              <a:t>Scuolabus UniFe - F.C.B. 2019</a:t>
            </a:r>
          </a:p>
        </p:txBody>
      </p:sp>
      <p:sp>
        <p:nvSpPr>
          <p:cNvPr id="6" name="Slide Number Placeholder 5"/>
          <p:cNvSpPr>
            <a:spLocks noGrp="1"/>
          </p:cNvSpPr>
          <p:nvPr>
            <p:ph type="sldNum" sz="quarter" idx="12"/>
          </p:nvPr>
        </p:nvSpPr>
        <p:spPr>
          <a:xfrm>
            <a:off x="10469880" y="320040"/>
            <a:ext cx="914400" cy="320040"/>
          </a:xfrm>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177483788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it-IT"/>
              <a:t>Fare clic per modificare lo stile del titolo dello schema</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AD3C561A-AE1A-48E4-A1A0-4B884AD895C4}" type="datetime1">
              <a:rPr lang="it-IT" smtClean="0"/>
              <a:t>17/11/2021</a:t>
            </a:fld>
            <a:endParaRPr lang="it-IT"/>
          </a:p>
        </p:txBody>
      </p:sp>
      <p:sp>
        <p:nvSpPr>
          <p:cNvPr id="5" name="Footer Placeholder 4"/>
          <p:cNvSpPr>
            <a:spLocks noGrp="1"/>
          </p:cNvSpPr>
          <p:nvPr>
            <p:ph type="ftr" sz="quarter" idx="11"/>
          </p:nvPr>
        </p:nvSpPr>
        <p:spPr/>
        <p:txBody>
          <a:bodyPr/>
          <a:lstStyle/>
          <a:p>
            <a:r>
              <a:rPr lang="it-IT"/>
              <a:t>Scuolabus UniFe - F.C.B. 2019</a:t>
            </a:r>
          </a:p>
        </p:txBody>
      </p:sp>
      <p:sp>
        <p:nvSpPr>
          <p:cNvPr id="6" name="Slide Number Placeholder 5"/>
          <p:cNvSpPr>
            <a:spLocks noGrp="1"/>
          </p:cNvSpPr>
          <p:nvPr>
            <p:ph type="sldNum" sz="quarter" idx="12"/>
          </p:nvPr>
        </p:nvSpPr>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408328575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a:xfrm>
            <a:off x="804672" y="320040"/>
            <a:ext cx="3657600" cy="320040"/>
          </a:xfrm>
        </p:spPr>
        <p:txBody>
          <a:bodyPr/>
          <a:lstStyle/>
          <a:p>
            <a:fld id="{BB1568AB-5991-445B-BA42-B961DDBC16F4}" type="datetime1">
              <a:rPr lang="it-IT" smtClean="0"/>
              <a:t>17/11/2021</a:t>
            </a:fld>
            <a:endParaRPr lang="it-IT"/>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r>
              <a:rPr lang="it-IT"/>
              <a:t>Scuolabus UniFe - F.C.B. 2019</a:t>
            </a:r>
          </a:p>
        </p:txBody>
      </p:sp>
      <p:sp>
        <p:nvSpPr>
          <p:cNvPr id="6" name="Slide Number Placeholder 5"/>
          <p:cNvSpPr>
            <a:spLocks noGrp="1"/>
          </p:cNvSpPr>
          <p:nvPr>
            <p:ph type="sldNum" sz="quarter" idx="12"/>
          </p:nvPr>
        </p:nvSpPr>
        <p:spPr>
          <a:xfrm>
            <a:off x="10469880" y="320040"/>
            <a:ext cx="914400" cy="320040"/>
          </a:xfrm>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23830114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it-IT"/>
              <a:t>Fare clic per modificare lo stile del titolo dello schema</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a:xfrm>
            <a:off x="804672" y="320040"/>
            <a:ext cx="3657600" cy="320040"/>
          </a:xfrm>
        </p:spPr>
        <p:txBody>
          <a:bodyPr/>
          <a:lstStyle/>
          <a:p>
            <a:fld id="{90F62415-89A1-4383-B758-80EA59E05EAC}" type="datetime1">
              <a:rPr lang="it-IT" smtClean="0"/>
              <a:t>17/11/2021</a:t>
            </a:fld>
            <a:endParaRPr lang="it-IT"/>
          </a:p>
        </p:txBody>
      </p:sp>
      <p:sp>
        <p:nvSpPr>
          <p:cNvPr id="6" name="Footer Placeholder 5"/>
          <p:cNvSpPr>
            <a:spLocks noGrp="1"/>
          </p:cNvSpPr>
          <p:nvPr>
            <p:ph type="ftr" sz="quarter" idx="11"/>
          </p:nvPr>
        </p:nvSpPr>
        <p:spPr>
          <a:xfrm>
            <a:off x="804672" y="6227064"/>
            <a:ext cx="10588752" cy="320040"/>
          </a:xfrm>
        </p:spPr>
        <p:txBody>
          <a:bodyPr/>
          <a:lstStyle/>
          <a:p>
            <a:r>
              <a:rPr lang="it-IT"/>
              <a:t>Scuolabus UniFe - F.C.B. 2019</a:t>
            </a:r>
          </a:p>
        </p:txBody>
      </p:sp>
      <p:sp>
        <p:nvSpPr>
          <p:cNvPr id="7" name="Slide Number Placeholder 6"/>
          <p:cNvSpPr>
            <a:spLocks noGrp="1"/>
          </p:cNvSpPr>
          <p:nvPr>
            <p:ph type="sldNum" sz="quarter" idx="12"/>
          </p:nvPr>
        </p:nvSpPr>
        <p:spPr>
          <a:xfrm>
            <a:off x="10469880" y="320040"/>
            <a:ext cx="914400" cy="320040"/>
          </a:xfrm>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218223013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5125305" y="1488985"/>
            <a:ext cx="6264350" cy="1696853"/>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5118447" y="4351687"/>
            <a:ext cx="6265588" cy="1704060"/>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a:xfrm>
            <a:off x="804672" y="320040"/>
            <a:ext cx="3657600" cy="320040"/>
          </a:xfrm>
        </p:spPr>
        <p:txBody>
          <a:bodyPr/>
          <a:lstStyle/>
          <a:p>
            <a:fld id="{43455A12-9725-469E-AFD2-4C5DC30F3792}" type="datetime1">
              <a:rPr lang="it-IT" smtClean="0"/>
              <a:t>17/11/2021</a:t>
            </a:fld>
            <a:endParaRPr lang="it-IT"/>
          </a:p>
        </p:txBody>
      </p:sp>
      <p:sp>
        <p:nvSpPr>
          <p:cNvPr id="8" name="Footer Placeholder 7"/>
          <p:cNvSpPr>
            <a:spLocks noGrp="1"/>
          </p:cNvSpPr>
          <p:nvPr>
            <p:ph type="ftr" sz="quarter" idx="11"/>
          </p:nvPr>
        </p:nvSpPr>
        <p:spPr>
          <a:xfrm>
            <a:off x="804672" y="6227064"/>
            <a:ext cx="10588752" cy="320040"/>
          </a:xfrm>
        </p:spPr>
        <p:txBody>
          <a:bodyPr/>
          <a:lstStyle/>
          <a:p>
            <a:r>
              <a:rPr lang="it-IT"/>
              <a:t>Scuolabus UniFe - F.C.B. 2019</a:t>
            </a:r>
          </a:p>
        </p:txBody>
      </p:sp>
      <p:sp>
        <p:nvSpPr>
          <p:cNvPr id="9" name="Slide Number Placeholder 8"/>
          <p:cNvSpPr>
            <a:spLocks noGrp="1"/>
          </p:cNvSpPr>
          <p:nvPr>
            <p:ph type="sldNum" sz="quarter" idx="12"/>
          </p:nvPr>
        </p:nvSpPr>
        <p:spPr>
          <a:xfrm>
            <a:off x="10469880" y="320040"/>
            <a:ext cx="914400" cy="320040"/>
          </a:xfrm>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343522918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9653460A-1AE9-441D-8592-587B6C17B9B5}" type="datetime1">
              <a:rPr lang="it-IT" smtClean="0"/>
              <a:t>17/11/2021</a:t>
            </a:fld>
            <a:endParaRPr lang="it-IT"/>
          </a:p>
        </p:txBody>
      </p:sp>
      <p:sp>
        <p:nvSpPr>
          <p:cNvPr id="4" name="Footer Placeholder 3"/>
          <p:cNvSpPr>
            <a:spLocks noGrp="1"/>
          </p:cNvSpPr>
          <p:nvPr>
            <p:ph type="ftr" sz="quarter" idx="11"/>
          </p:nvPr>
        </p:nvSpPr>
        <p:spPr/>
        <p:txBody>
          <a:bodyPr/>
          <a:lstStyle/>
          <a:p>
            <a:r>
              <a:rPr lang="it-IT"/>
              <a:t>Scuolabus UniFe - F.C.B. 2019</a:t>
            </a:r>
          </a:p>
        </p:txBody>
      </p:sp>
      <p:sp>
        <p:nvSpPr>
          <p:cNvPr id="5" name="Slide Number Placeholder 4"/>
          <p:cNvSpPr>
            <a:spLocks noGrp="1"/>
          </p:cNvSpPr>
          <p:nvPr>
            <p:ph type="sldNum" sz="quarter" idx="12"/>
          </p:nvPr>
        </p:nvSpPr>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150337002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392F0BBF-56A3-40F0-B674-4C41DBD49F32}" type="datetime1">
              <a:rPr lang="it-IT" smtClean="0"/>
              <a:t>17/11/2021</a:t>
            </a:fld>
            <a:endParaRPr lang="it-IT"/>
          </a:p>
        </p:txBody>
      </p:sp>
      <p:sp>
        <p:nvSpPr>
          <p:cNvPr id="3" name="Footer Placeholder 2"/>
          <p:cNvSpPr>
            <a:spLocks noGrp="1"/>
          </p:cNvSpPr>
          <p:nvPr>
            <p:ph type="ftr" sz="quarter" idx="11"/>
          </p:nvPr>
        </p:nvSpPr>
        <p:spPr>
          <a:xfrm>
            <a:off x="804672" y="6227064"/>
            <a:ext cx="10588752" cy="320040"/>
          </a:xfrm>
        </p:spPr>
        <p:txBody>
          <a:bodyPr/>
          <a:lstStyle/>
          <a:p>
            <a:r>
              <a:rPr lang="it-IT"/>
              <a:t>Scuolabus UniFe - F.C.B. 2019</a:t>
            </a:r>
          </a:p>
        </p:txBody>
      </p:sp>
      <p:sp>
        <p:nvSpPr>
          <p:cNvPr id="4" name="Slide Number Placeholder 3"/>
          <p:cNvSpPr>
            <a:spLocks noGrp="1"/>
          </p:cNvSpPr>
          <p:nvPr>
            <p:ph type="sldNum" sz="quarter" idx="12"/>
          </p:nvPr>
        </p:nvSpPr>
        <p:spPr>
          <a:xfrm>
            <a:off x="10469880" y="320040"/>
            <a:ext cx="914400" cy="320040"/>
          </a:xfrm>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618796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831850" y="1712423"/>
            <a:ext cx="10515600" cy="2851208"/>
          </a:xfrm>
        </p:spPr>
        <p:txBody>
          <a:bodyPr anchor="b">
            <a:normAutofit/>
          </a:bodyPr>
          <a:lstStyle>
            <a:lvl1pPr>
              <a:defRPr sz="6000" b="0"/>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831850" y="4552633"/>
            <a:ext cx="10515600" cy="1500187"/>
          </a:xfrm>
        </p:spPr>
        <p:txBody>
          <a:bodyPr anchor="t">
            <a:normAutofit/>
          </a:bodyPr>
          <a:lstStyle>
            <a:lvl1pPr marL="0" indent="0">
              <a:buNone/>
              <a:defRPr sz="24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7F7535F9-D5CF-4A99-BA60-65B6F0B4D398}" type="datetime1">
              <a:rPr lang="it-IT" smtClean="0"/>
              <a:t>17/11/2021</a:t>
            </a:fld>
            <a:endParaRPr lang="it-IT"/>
          </a:p>
        </p:txBody>
      </p:sp>
      <p:sp>
        <p:nvSpPr>
          <p:cNvPr id="5" name="Footer Placeholder 4"/>
          <p:cNvSpPr>
            <a:spLocks noGrp="1"/>
          </p:cNvSpPr>
          <p:nvPr>
            <p:ph type="ftr" sz="quarter" idx="11"/>
          </p:nvPr>
        </p:nvSpPr>
        <p:spPr/>
        <p:txBody>
          <a:bodyPr/>
          <a:lstStyle/>
          <a:p>
            <a:r>
              <a:rPr lang="it-IT"/>
              <a:t>Scuolabus UniFe - F.C.B. 2019</a:t>
            </a:r>
          </a:p>
        </p:txBody>
      </p:sp>
      <p:sp>
        <p:nvSpPr>
          <p:cNvPr id="6" name="Slide Number Placeholder 5"/>
          <p:cNvSpPr>
            <a:spLocks noGrp="1"/>
          </p:cNvSpPr>
          <p:nvPr>
            <p:ph type="sldNum" sz="quarter" idx="12"/>
          </p:nvPr>
        </p:nvSpPr>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324809119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it-IT"/>
              <a:t>Fare clic per modificare lo stile del titolo dello schema</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E462BB04-CB0B-4705-8600-F33343E291E7}" type="datetime1">
              <a:rPr lang="it-IT" smtClean="0"/>
              <a:t>17/11/2021</a:t>
            </a:fld>
            <a:endParaRPr lang="it-IT"/>
          </a:p>
        </p:txBody>
      </p:sp>
      <p:sp>
        <p:nvSpPr>
          <p:cNvPr id="6" name="Footer Placeholder 5"/>
          <p:cNvSpPr>
            <a:spLocks noGrp="1"/>
          </p:cNvSpPr>
          <p:nvPr>
            <p:ph type="ftr" sz="quarter" idx="11"/>
          </p:nvPr>
        </p:nvSpPr>
        <p:spPr/>
        <p:txBody>
          <a:bodyPr/>
          <a:lstStyle/>
          <a:p>
            <a:r>
              <a:rPr lang="it-IT"/>
              <a:t>Scuolabus UniFe - F.C.B. 2019</a:t>
            </a:r>
          </a:p>
        </p:txBody>
      </p:sp>
      <p:sp>
        <p:nvSpPr>
          <p:cNvPr id="7" name="Slide Number Placeholder 6"/>
          <p:cNvSpPr>
            <a:spLocks noGrp="1"/>
          </p:cNvSpPr>
          <p:nvPr>
            <p:ph type="sldNum" sz="quarter" idx="12"/>
          </p:nvPr>
        </p:nvSpPr>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282058815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a:xfrm>
            <a:off x="804672" y="320040"/>
            <a:ext cx="3657600" cy="320040"/>
          </a:xfrm>
        </p:spPr>
        <p:txBody>
          <a:bodyPr/>
          <a:lstStyle/>
          <a:p>
            <a:fld id="{997CDBCA-9827-4DAC-9770-C212EA7C4E6D}" type="datetime1">
              <a:rPr lang="it-IT" smtClean="0"/>
              <a:t>17/11/2021</a:t>
            </a:fld>
            <a:endParaRPr lang="it-IT"/>
          </a:p>
        </p:txBody>
      </p:sp>
      <p:sp>
        <p:nvSpPr>
          <p:cNvPr id="6" name="Footer Placeholder 5"/>
          <p:cNvSpPr>
            <a:spLocks noGrp="1"/>
          </p:cNvSpPr>
          <p:nvPr>
            <p:ph type="ftr" sz="quarter" idx="11"/>
          </p:nvPr>
        </p:nvSpPr>
        <p:spPr>
          <a:xfrm>
            <a:off x="804672" y="6227064"/>
            <a:ext cx="5942203" cy="320040"/>
          </a:xfrm>
        </p:spPr>
        <p:txBody>
          <a:bodyPr/>
          <a:lstStyle/>
          <a:p>
            <a:r>
              <a:rPr lang="it-IT"/>
              <a:t>Scuolabus UniFe - F.C.B. 2019</a:t>
            </a:r>
          </a:p>
        </p:txBody>
      </p:sp>
      <p:sp>
        <p:nvSpPr>
          <p:cNvPr id="7" name="Slide Number Placeholder 6"/>
          <p:cNvSpPr>
            <a:spLocks noGrp="1"/>
          </p:cNvSpPr>
          <p:nvPr>
            <p:ph type="sldNum" sz="quarter" idx="12"/>
          </p:nvPr>
        </p:nvSpPr>
        <p:spPr>
          <a:xfrm>
            <a:off x="5828377" y="320040"/>
            <a:ext cx="914400" cy="320040"/>
          </a:xfrm>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365276965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31984A8C-8622-48E2-A407-4E9C7D2AFAB9}" type="datetime1">
              <a:rPr lang="it-IT" smtClean="0"/>
              <a:t>17/11/2021</a:t>
            </a:fld>
            <a:endParaRPr lang="it-IT"/>
          </a:p>
        </p:txBody>
      </p:sp>
      <p:sp>
        <p:nvSpPr>
          <p:cNvPr id="5" name="Footer Placeholder 4"/>
          <p:cNvSpPr>
            <a:spLocks noGrp="1"/>
          </p:cNvSpPr>
          <p:nvPr>
            <p:ph type="ftr" sz="quarter" idx="11"/>
          </p:nvPr>
        </p:nvSpPr>
        <p:spPr/>
        <p:txBody>
          <a:bodyPr/>
          <a:lstStyle/>
          <a:p>
            <a:r>
              <a:rPr lang="it-IT"/>
              <a:t>Scuolabus UniFe - F.C.B. 2019</a:t>
            </a:r>
          </a:p>
        </p:txBody>
      </p:sp>
      <p:sp>
        <p:nvSpPr>
          <p:cNvPr id="6" name="Slide Number Placeholder 5"/>
          <p:cNvSpPr>
            <a:spLocks noGrp="1"/>
          </p:cNvSpPr>
          <p:nvPr>
            <p:ph type="sldNum" sz="quarter" idx="12"/>
          </p:nvPr>
        </p:nvSpPr>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411454529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a:xfrm>
            <a:off x="804672" y="320040"/>
            <a:ext cx="3657600" cy="320040"/>
          </a:xfrm>
        </p:spPr>
        <p:txBody>
          <a:bodyPr/>
          <a:lstStyle/>
          <a:p>
            <a:fld id="{5D749AEC-2982-469E-B3CB-20CB5797017F}" type="datetime1">
              <a:rPr lang="it-IT" smtClean="0"/>
              <a:t>17/11/2021</a:t>
            </a:fld>
            <a:endParaRPr lang="it-IT"/>
          </a:p>
        </p:txBody>
      </p:sp>
      <p:sp>
        <p:nvSpPr>
          <p:cNvPr id="5" name="Footer Placeholder 4"/>
          <p:cNvSpPr>
            <a:spLocks noGrp="1"/>
          </p:cNvSpPr>
          <p:nvPr>
            <p:ph type="ftr" sz="quarter" idx="11"/>
          </p:nvPr>
        </p:nvSpPr>
        <p:spPr>
          <a:xfrm>
            <a:off x="804672" y="6227064"/>
            <a:ext cx="10588752" cy="320040"/>
          </a:xfrm>
        </p:spPr>
        <p:txBody>
          <a:bodyPr/>
          <a:lstStyle/>
          <a:p>
            <a:r>
              <a:rPr lang="it-IT"/>
              <a:t>Scuolabus UniFe - F.C.B. 2019</a:t>
            </a:r>
          </a:p>
        </p:txBody>
      </p:sp>
      <p:sp>
        <p:nvSpPr>
          <p:cNvPr id="6" name="Slide Number Placeholder 5"/>
          <p:cNvSpPr>
            <a:spLocks noGrp="1"/>
          </p:cNvSpPr>
          <p:nvPr>
            <p:ph type="sldNum" sz="quarter" idx="12"/>
          </p:nvPr>
        </p:nvSpPr>
        <p:spPr>
          <a:xfrm>
            <a:off x="10469880" y="320040"/>
            <a:ext cx="914400" cy="320040"/>
          </a:xfrm>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15714184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845127" y="1828800"/>
            <a:ext cx="5181600" cy="4351337"/>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6172200" y="1828800"/>
            <a:ext cx="5181600" cy="4351337"/>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1DCC3D73-DECB-4A23-AE27-2E91B6DA0820}" type="datetime1">
              <a:rPr lang="it-IT" smtClean="0"/>
              <a:t>17/11/2021</a:t>
            </a:fld>
            <a:endParaRPr lang="it-IT"/>
          </a:p>
        </p:txBody>
      </p:sp>
      <p:sp>
        <p:nvSpPr>
          <p:cNvPr id="6" name="Footer Placeholder 5"/>
          <p:cNvSpPr>
            <a:spLocks noGrp="1"/>
          </p:cNvSpPr>
          <p:nvPr>
            <p:ph type="ftr" sz="quarter" idx="11"/>
          </p:nvPr>
        </p:nvSpPr>
        <p:spPr/>
        <p:txBody>
          <a:bodyPr/>
          <a:lstStyle/>
          <a:p>
            <a:r>
              <a:rPr lang="it-IT"/>
              <a:t>Scuolabus UniFe - F.C.B. 2019</a:t>
            </a:r>
          </a:p>
        </p:txBody>
      </p:sp>
      <p:sp>
        <p:nvSpPr>
          <p:cNvPr id="7" name="Slide Number Placeholder 6"/>
          <p:cNvSpPr>
            <a:spLocks noGrp="1"/>
          </p:cNvSpPr>
          <p:nvPr>
            <p:ph type="sldNum" sz="quarter" idx="12"/>
          </p:nvPr>
        </p:nvSpPr>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2564966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fronto">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0"/>
            <a:ext cx="5156200" cy="825699"/>
          </a:xfrm>
        </p:spPr>
        <p:txBody>
          <a:bodyPr anchor="b">
            <a:normAutofit/>
          </a:bodyP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845127" y="2507550"/>
            <a:ext cx="5156200" cy="3680525"/>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172200" y="1681851"/>
            <a:ext cx="5181601" cy="825698"/>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6172200" y="2507550"/>
            <a:ext cx="5181601" cy="3680525"/>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7" name="Date Placeholder 6"/>
          <p:cNvSpPr>
            <a:spLocks noGrp="1"/>
          </p:cNvSpPr>
          <p:nvPr>
            <p:ph type="dt" sz="half" idx="10"/>
          </p:nvPr>
        </p:nvSpPr>
        <p:spPr/>
        <p:txBody>
          <a:bodyPr/>
          <a:lstStyle/>
          <a:p>
            <a:fld id="{9E462FCE-814F-44E2-953E-0123F1B7AFB5}" type="datetime1">
              <a:rPr lang="it-IT" smtClean="0"/>
              <a:t>17/11/2021</a:t>
            </a:fld>
            <a:endParaRPr lang="it-IT"/>
          </a:p>
        </p:txBody>
      </p:sp>
      <p:sp>
        <p:nvSpPr>
          <p:cNvPr id="8" name="Footer Placeholder 7"/>
          <p:cNvSpPr>
            <a:spLocks noGrp="1"/>
          </p:cNvSpPr>
          <p:nvPr>
            <p:ph type="ftr" sz="quarter" idx="11"/>
          </p:nvPr>
        </p:nvSpPr>
        <p:spPr/>
        <p:txBody>
          <a:bodyPr/>
          <a:lstStyle/>
          <a:p>
            <a:r>
              <a:rPr lang="it-IT"/>
              <a:t>Scuolabus UniFe - F.C.B. 2019</a:t>
            </a:r>
          </a:p>
        </p:txBody>
      </p:sp>
      <p:sp>
        <p:nvSpPr>
          <p:cNvPr id="9" name="Slide Number Placeholder 8"/>
          <p:cNvSpPr>
            <a:spLocks noGrp="1"/>
          </p:cNvSpPr>
          <p:nvPr>
            <p:ph type="sldNum" sz="quarter" idx="12"/>
          </p:nvPr>
        </p:nvSpPr>
        <p:spPr/>
        <p:txBody>
          <a:bodyPr/>
          <a:lstStyle/>
          <a:p>
            <a:fld id="{953C9D3A-3BEE-4927-80D8-4EB129F15FB1}" type="slidenum">
              <a:rPr lang="it-IT" smtClean="0"/>
              <a:t>‹N›</a:t>
            </a:fld>
            <a:endParaRPr lang="it-IT"/>
          </a:p>
        </p:txBody>
      </p:sp>
      <p:sp>
        <p:nvSpPr>
          <p:cNvPr id="10" name="Title 9"/>
          <p:cNvSpPr>
            <a:spLocks noGrp="1"/>
          </p:cNvSpPr>
          <p:nvPr>
            <p:ph type="title"/>
          </p:nvPr>
        </p:nvSpPr>
        <p:spPr/>
        <p:txBody>
          <a:bodyPr/>
          <a:lstStyle/>
          <a:p>
            <a:r>
              <a:rPr lang="it-IT"/>
              <a:t>Fare clic per modificare lo stile del titolo dello schema</a:t>
            </a:r>
            <a:endParaRPr lang="en-US" dirty="0"/>
          </a:p>
        </p:txBody>
      </p:sp>
    </p:spTree>
    <p:extLst>
      <p:ext uri="{BB962C8B-B14F-4D97-AF65-F5344CB8AC3E}">
        <p14:creationId xmlns:p14="http://schemas.microsoft.com/office/powerpoint/2010/main" val="37012346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olo titol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0C4DB9A-1EA0-40FA-BFE9-14DC584D94E7}" type="datetime1">
              <a:rPr lang="it-IT" smtClean="0"/>
              <a:t>17/11/2021</a:t>
            </a:fld>
            <a:endParaRPr lang="it-IT"/>
          </a:p>
        </p:txBody>
      </p:sp>
      <p:sp>
        <p:nvSpPr>
          <p:cNvPr id="4" name="Footer Placeholder 3"/>
          <p:cNvSpPr>
            <a:spLocks noGrp="1"/>
          </p:cNvSpPr>
          <p:nvPr>
            <p:ph type="ftr" sz="quarter" idx="11"/>
          </p:nvPr>
        </p:nvSpPr>
        <p:spPr/>
        <p:txBody>
          <a:bodyPr/>
          <a:lstStyle/>
          <a:p>
            <a:r>
              <a:rPr lang="it-IT"/>
              <a:t>Scuolabus UniFe - F.C.B. 2019</a:t>
            </a:r>
          </a:p>
        </p:txBody>
      </p:sp>
      <p:sp>
        <p:nvSpPr>
          <p:cNvPr id="5" name="Slide Number Placeholder 4"/>
          <p:cNvSpPr>
            <a:spLocks noGrp="1"/>
          </p:cNvSpPr>
          <p:nvPr>
            <p:ph type="sldNum" sz="quarter" idx="12"/>
          </p:nvPr>
        </p:nvSpPr>
        <p:spPr/>
        <p:txBody>
          <a:bodyPr/>
          <a:lstStyle/>
          <a:p>
            <a:fld id="{953C9D3A-3BEE-4927-80D8-4EB129F15FB1}" type="slidenum">
              <a:rPr lang="it-IT" smtClean="0"/>
              <a:t>‹N›</a:t>
            </a:fld>
            <a:endParaRPr lang="it-IT"/>
          </a:p>
        </p:txBody>
      </p:sp>
      <p:sp>
        <p:nvSpPr>
          <p:cNvPr id="6" name="Title 5"/>
          <p:cNvSpPr>
            <a:spLocks noGrp="1"/>
          </p:cNvSpPr>
          <p:nvPr>
            <p:ph type="title"/>
          </p:nvPr>
        </p:nvSpPr>
        <p:spPr/>
        <p:txBody>
          <a:bodyPr/>
          <a:lstStyle/>
          <a:p>
            <a:r>
              <a:rPr lang="it-IT"/>
              <a:t>Fare clic per modificare lo stile del titolo dello schema</a:t>
            </a:r>
            <a:endParaRPr lang="en-US"/>
          </a:p>
        </p:txBody>
      </p:sp>
    </p:spTree>
    <p:extLst>
      <p:ext uri="{BB962C8B-B14F-4D97-AF65-F5344CB8AC3E}">
        <p14:creationId xmlns:p14="http://schemas.microsoft.com/office/powerpoint/2010/main" val="25146172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F75B7F-980D-4E64-B8AA-55CD2F593DF2}" type="datetime1">
              <a:rPr lang="it-IT" smtClean="0"/>
              <a:t>17/11/2021</a:t>
            </a:fld>
            <a:endParaRPr lang="it-IT"/>
          </a:p>
        </p:txBody>
      </p:sp>
      <p:sp>
        <p:nvSpPr>
          <p:cNvPr id="3" name="Footer Placeholder 2"/>
          <p:cNvSpPr>
            <a:spLocks noGrp="1"/>
          </p:cNvSpPr>
          <p:nvPr>
            <p:ph type="ftr" sz="quarter" idx="11"/>
          </p:nvPr>
        </p:nvSpPr>
        <p:spPr/>
        <p:txBody>
          <a:bodyPr/>
          <a:lstStyle/>
          <a:p>
            <a:r>
              <a:rPr lang="it-IT"/>
              <a:t>Scuolabus UniFe - F.C.B. 2019</a:t>
            </a:r>
          </a:p>
        </p:txBody>
      </p:sp>
      <p:sp>
        <p:nvSpPr>
          <p:cNvPr id="4" name="Slide Number Placeholder 3"/>
          <p:cNvSpPr>
            <a:spLocks noGrp="1"/>
          </p:cNvSpPr>
          <p:nvPr>
            <p:ph type="sldNum" sz="quarter" idx="12"/>
          </p:nvPr>
        </p:nvSpPr>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31264533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197"/>
          </a:xfrm>
        </p:spPr>
        <p:txBody>
          <a:bodyPr anchor="b">
            <a:normAutofit/>
          </a:bodyPr>
          <a:lstStyle>
            <a:lvl1pPr>
              <a:defRPr sz="3200" b="0"/>
            </a:lvl1pPr>
          </a:lstStyle>
          <a:p>
            <a:r>
              <a:rPr lang="it-IT"/>
              <a:t>Fare clic per modificare lo stile del titolo dello schema</a:t>
            </a:r>
            <a:endParaRPr lang="en-US" dirty="0"/>
          </a:p>
        </p:txBody>
      </p:sp>
      <p:sp>
        <p:nvSpPr>
          <p:cNvPr id="3" name="Content Placeholder 2"/>
          <p:cNvSpPr>
            <a:spLocks noGrp="1"/>
          </p:cNvSpPr>
          <p:nvPr>
            <p:ph idx="1"/>
          </p:nvPr>
        </p:nvSpPr>
        <p:spPr>
          <a:xfrm>
            <a:off x="5181600" y="990600"/>
            <a:ext cx="6172200" cy="4876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8AEBDB5E-D648-4381-9025-6C704E1EEC9B}" type="datetime1">
              <a:rPr lang="it-IT" smtClean="0"/>
              <a:t>17/11/2021</a:t>
            </a:fld>
            <a:endParaRPr lang="it-IT"/>
          </a:p>
        </p:txBody>
      </p:sp>
      <p:sp>
        <p:nvSpPr>
          <p:cNvPr id="6" name="Footer Placeholder 5"/>
          <p:cNvSpPr>
            <a:spLocks noGrp="1"/>
          </p:cNvSpPr>
          <p:nvPr>
            <p:ph type="ftr" sz="quarter" idx="11"/>
          </p:nvPr>
        </p:nvSpPr>
        <p:spPr/>
        <p:txBody>
          <a:bodyPr/>
          <a:lstStyle/>
          <a:p>
            <a:r>
              <a:rPr lang="it-IT"/>
              <a:t>Scuolabus UniFe - F.C.B. 2019</a:t>
            </a:r>
          </a:p>
        </p:txBody>
      </p:sp>
      <p:sp>
        <p:nvSpPr>
          <p:cNvPr id="7" name="Slide Number Placeholder 6"/>
          <p:cNvSpPr>
            <a:spLocks noGrp="1"/>
          </p:cNvSpPr>
          <p:nvPr>
            <p:ph type="sldNum" sz="quarter" idx="12"/>
          </p:nvPr>
        </p:nvSpPr>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34850978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3200" b="0"/>
            </a:lvl1pPr>
          </a:lstStyle>
          <a:p>
            <a:r>
              <a:rPr lang="it-IT"/>
              <a:t>Fare clic per modificare lo stile del titolo dello schema</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0E3E14CF-EC6C-464E-8A8B-028364CF62AF}" type="datetime1">
              <a:rPr lang="it-IT" smtClean="0"/>
              <a:t>17/11/2021</a:t>
            </a:fld>
            <a:endParaRPr lang="it-IT"/>
          </a:p>
        </p:txBody>
      </p:sp>
      <p:sp>
        <p:nvSpPr>
          <p:cNvPr id="6" name="Footer Placeholder 5"/>
          <p:cNvSpPr>
            <a:spLocks noGrp="1"/>
          </p:cNvSpPr>
          <p:nvPr>
            <p:ph type="ftr" sz="quarter" idx="11"/>
          </p:nvPr>
        </p:nvSpPr>
        <p:spPr/>
        <p:txBody>
          <a:bodyPr/>
          <a:lstStyle/>
          <a:p>
            <a:r>
              <a:rPr lang="it-IT"/>
              <a:t>Scuolabus UniFe - F.C.B. 2019</a:t>
            </a:r>
          </a:p>
        </p:txBody>
      </p:sp>
      <p:sp>
        <p:nvSpPr>
          <p:cNvPr id="7" name="Slide Number Placeholder 6"/>
          <p:cNvSpPr>
            <a:spLocks noGrp="1"/>
          </p:cNvSpPr>
          <p:nvPr>
            <p:ph type="sldNum" sz="quarter" idx="12"/>
          </p:nvPr>
        </p:nvSpPr>
        <p:spPr/>
        <p:txBody>
          <a:bodyPr/>
          <a:lstStyle/>
          <a:p>
            <a:fld id="{953C9D3A-3BEE-4927-80D8-4EB129F15FB1}" type="slidenum">
              <a:rPr lang="it-IT" smtClean="0"/>
              <a:t>‹N›</a:t>
            </a:fld>
            <a:endParaRPr lang="it-IT"/>
          </a:p>
        </p:txBody>
      </p:sp>
    </p:spTree>
    <p:extLst>
      <p:ext uri="{BB962C8B-B14F-4D97-AF65-F5344CB8AC3E}">
        <p14:creationId xmlns:p14="http://schemas.microsoft.com/office/powerpoint/2010/main" val="36947880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845127" y="1828800"/>
            <a:ext cx="10515600" cy="4351337"/>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fld id="{B7950AE9-51E1-4AB8-8057-7EF172F26430}" type="datetime1">
              <a:rPr lang="it-IT" smtClean="0"/>
              <a:t>17/11/2021</a:t>
            </a:fld>
            <a:endParaRPr lang="it-IT"/>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lumMod val="65000"/>
                    <a:lumOff val="35000"/>
                  </a:schemeClr>
                </a:solidFill>
              </a:defRPr>
            </a:lvl1pPr>
          </a:lstStyle>
          <a:p>
            <a:r>
              <a:rPr lang="it-IT"/>
              <a:t>Scuolabus UniFe - F.C.B. 2019</a:t>
            </a:r>
          </a:p>
        </p:txBody>
      </p:sp>
      <p:sp>
        <p:nvSpPr>
          <p:cNvPr id="6" name="Slide Number Placeholder 5"/>
          <p:cNvSpPr>
            <a:spLocks noGrp="1"/>
          </p:cNvSpPr>
          <p:nvPr>
            <p:ph type="sldNum" sz="quarter" idx="4"/>
          </p:nvPr>
        </p:nvSpPr>
        <p:spPr>
          <a:xfrm>
            <a:off x="8617527" y="6356350"/>
            <a:ext cx="2743200"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953C9D3A-3BEE-4927-80D8-4EB129F15FB1}" type="slidenum">
              <a:rPr lang="it-IT" smtClean="0"/>
              <a:t>‹N›</a:t>
            </a:fld>
            <a:endParaRPr lang="it-IT"/>
          </a:p>
        </p:txBody>
      </p:sp>
    </p:spTree>
    <p:extLst>
      <p:ext uri="{BB962C8B-B14F-4D97-AF65-F5344CB8AC3E}">
        <p14:creationId xmlns:p14="http://schemas.microsoft.com/office/powerpoint/2010/main" val="21361563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2" pitchFamily="18"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845127" y="1828800"/>
            <a:ext cx="10515600" cy="4351337"/>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fld id="{666C7D9C-57B0-4C8B-B9C7-9D938D827443}" type="datetime1">
              <a:rPr lang="it-IT" smtClean="0"/>
              <a:t>17/11/2021</a:t>
            </a:fld>
            <a:endParaRPr lang="it-IT"/>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lumMod val="65000"/>
                    <a:lumOff val="35000"/>
                  </a:schemeClr>
                </a:solidFill>
              </a:defRPr>
            </a:lvl1pPr>
          </a:lstStyle>
          <a:p>
            <a:r>
              <a:rPr lang="it-IT"/>
              <a:t>Scuolabus UniFe - F.C.B. 2019</a:t>
            </a:r>
          </a:p>
        </p:txBody>
      </p:sp>
      <p:sp>
        <p:nvSpPr>
          <p:cNvPr id="6" name="Slide Number Placeholder 5"/>
          <p:cNvSpPr>
            <a:spLocks noGrp="1"/>
          </p:cNvSpPr>
          <p:nvPr>
            <p:ph type="sldNum" sz="quarter" idx="4"/>
          </p:nvPr>
        </p:nvSpPr>
        <p:spPr>
          <a:xfrm>
            <a:off x="8617527" y="6356350"/>
            <a:ext cx="2743200"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953C9D3A-3BEE-4927-80D8-4EB129F15FB1}" type="slidenum">
              <a:rPr lang="it-IT" smtClean="0"/>
              <a:t>‹N›</a:t>
            </a:fld>
            <a:endParaRPr lang="it-IT"/>
          </a:p>
        </p:txBody>
      </p:sp>
    </p:spTree>
    <p:extLst>
      <p:ext uri="{BB962C8B-B14F-4D97-AF65-F5344CB8AC3E}">
        <p14:creationId xmlns:p14="http://schemas.microsoft.com/office/powerpoint/2010/main" val="3244720573"/>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2" pitchFamily="18"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18F3EC21-830C-49A4-A196-738E74CDC767}" type="datetime1">
              <a:rPr lang="it-IT" smtClean="0"/>
              <a:t>17/11/2021</a:t>
            </a:fld>
            <a:endParaRPr lang="it-IT"/>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r>
              <a:rPr lang="it-IT"/>
              <a:t>Scuolabus UniFe - F.C.B. 2019</a:t>
            </a:r>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953C9D3A-3BEE-4927-80D8-4EB129F15FB1}" type="slidenum">
              <a:rPr lang="it-IT" smtClean="0"/>
              <a:t>‹N›</a:t>
            </a:fld>
            <a:endParaRPr lang="it-IT"/>
          </a:p>
        </p:txBody>
      </p:sp>
    </p:spTree>
    <p:extLst>
      <p:ext uri="{BB962C8B-B14F-4D97-AF65-F5344CB8AC3E}">
        <p14:creationId xmlns:p14="http://schemas.microsoft.com/office/powerpoint/2010/main" val="1000544266"/>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Lst>
  <p:hf sldNum="0" hdr="0" dt="0"/>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9.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9.xml"/></Relationships>
</file>

<file path=ppt/slides/_rels/slide23.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xml"/><Relationship Id="rId1" Type="http://schemas.openxmlformats.org/officeDocument/2006/relationships/slideLayout" Target="../slideLayouts/slideLayout29.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4.xml"/><Relationship Id="rId5" Type="http://schemas.openxmlformats.org/officeDocument/2006/relationships/image" Target="../media/image5.sv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xml"/><Relationship Id="rId1" Type="http://schemas.openxmlformats.org/officeDocument/2006/relationships/slideLayout" Target="../slideLayouts/slideLayout29.xml"/><Relationship Id="rId4" Type="http://schemas.openxmlformats.org/officeDocument/2006/relationships/image" Target="../media/image3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3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xml"/><Relationship Id="rId1" Type="http://schemas.openxmlformats.org/officeDocument/2006/relationships/slideLayout" Target="../slideLayouts/slideLayout29.xml"/><Relationship Id="rId4" Type="http://schemas.openxmlformats.org/officeDocument/2006/relationships/image" Target="../media/image33.png"/></Relationships>
</file>

<file path=ppt/slides/_rels/slide3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6.xml"/><Relationship Id="rId1" Type="http://schemas.openxmlformats.org/officeDocument/2006/relationships/slideLayout" Target="../slideLayouts/slideLayout29.xml"/><Relationship Id="rId4" Type="http://schemas.openxmlformats.org/officeDocument/2006/relationships/image" Target="../media/image35.png"/></Relationships>
</file>

<file path=ppt/slides/_rels/slide36.xml.rels><?xml version="1.0" encoding="UTF-8" standalone="yes"?>
<Relationships xmlns="http://schemas.openxmlformats.org/package/2006/relationships"><Relationship Id="rId3" Type="http://schemas.openxmlformats.org/officeDocument/2006/relationships/image" Target="../media/image37.svg"/><Relationship Id="rId2" Type="http://schemas.openxmlformats.org/officeDocument/2006/relationships/image" Target="../media/image36.png"/><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diagramLayout" Target="../diagrams/layout1.xml"/><Relationship Id="rId7" Type="http://schemas.openxmlformats.org/officeDocument/2006/relationships/image" Target="../media/image6.png"/><Relationship Id="rId12" Type="http://schemas.openxmlformats.org/officeDocument/2006/relationships/image" Target="../media/image11.svg"/><Relationship Id="rId2" Type="http://schemas.openxmlformats.org/officeDocument/2006/relationships/diagramData" Target="../diagrams/data1.xml"/><Relationship Id="rId1" Type="http://schemas.openxmlformats.org/officeDocument/2006/relationships/slideLayout" Target="../slideLayouts/slideLayout24.xml"/><Relationship Id="rId6" Type="http://schemas.microsoft.com/office/2007/relationships/diagramDrawing" Target="../diagrams/drawing1.xml"/><Relationship Id="rId11" Type="http://schemas.openxmlformats.org/officeDocument/2006/relationships/image" Target="../media/image10.png"/><Relationship Id="rId5" Type="http://schemas.openxmlformats.org/officeDocument/2006/relationships/diagramColors" Target="../diagrams/colors1.xml"/><Relationship Id="rId10" Type="http://schemas.openxmlformats.org/officeDocument/2006/relationships/image" Target="../media/image9.svg"/><Relationship Id="rId4" Type="http://schemas.openxmlformats.org/officeDocument/2006/relationships/diagramQuickStyle" Target="../diagrams/quickStyle1.xml"/><Relationship Id="rId9" Type="http://schemas.openxmlformats.org/officeDocument/2006/relationships/image" Target="../media/image8.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9.xml"/><Relationship Id="rId1" Type="http://schemas.openxmlformats.org/officeDocument/2006/relationships/slideLayout" Target="../slideLayouts/slideLayout24.xml"/><Relationship Id="rId4" Type="http://schemas.openxmlformats.org/officeDocument/2006/relationships/image" Target="../media/image40.png"/></Relationships>
</file>

<file path=ppt/slides/_rels/slide4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0.xml"/><Relationship Id="rId1" Type="http://schemas.openxmlformats.org/officeDocument/2006/relationships/slideLayout" Target="../slideLayouts/slideLayout24.xml"/><Relationship Id="rId4" Type="http://schemas.openxmlformats.org/officeDocument/2006/relationships/image" Target="../media/image42.png"/></Relationships>
</file>

<file path=ppt/slides/_rels/slide4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1.xml"/><Relationship Id="rId1" Type="http://schemas.openxmlformats.org/officeDocument/2006/relationships/slideLayout" Target="../slideLayouts/slideLayout29.xml"/><Relationship Id="rId4" Type="http://schemas.openxmlformats.org/officeDocument/2006/relationships/image" Target="../media/image43.png"/></Relationships>
</file>

<file path=ppt/slides/_rels/slide4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2.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3.xml"/><Relationship Id="rId1" Type="http://schemas.openxmlformats.org/officeDocument/2006/relationships/slideLayout" Target="../slideLayouts/slideLayout24.xml"/></Relationships>
</file>

<file path=ppt/slides/_rels/slide5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4.xml"/><Relationship Id="rId1" Type="http://schemas.openxmlformats.org/officeDocument/2006/relationships/slideLayout" Target="../slideLayouts/slideLayout29.xml"/><Relationship Id="rId4" Type="http://schemas.openxmlformats.org/officeDocument/2006/relationships/image" Target="../media/image47.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4.xml"/></Relationships>
</file>

<file path=ppt/slides/_rels/slide5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4C8374CD-4DAD-44D2-8371-D8C869DB7474}"/>
              </a:ext>
            </a:extLst>
          </p:cNvPr>
          <p:cNvPicPr>
            <a:picLocks noChangeAspect="1"/>
          </p:cNvPicPr>
          <p:nvPr/>
        </p:nvPicPr>
        <p:blipFill rotWithShape="1">
          <a:blip r:embed="rId2"/>
          <a:srcRect b="8750"/>
          <a:stretch/>
        </p:blipFill>
        <p:spPr>
          <a:xfrm>
            <a:off x="0" y="0"/>
            <a:ext cx="12192000" cy="6858347"/>
          </a:xfrm>
          <a:prstGeom prst="rect">
            <a:avLst/>
          </a:prstGeom>
        </p:spPr>
      </p:pic>
      <p:sp>
        <p:nvSpPr>
          <p:cNvPr id="2" name="Titolo 1">
            <a:extLst>
              <a:ext uri="{FF2B5EF4-FFF2-40B4-BE49-F238E27FC236}">
                <a16:creationId xmlns:a16="http://schemas.microsoft.com/office/drawing/2014/main" id="{BD0046EF-3B09-4B76-B011-0ECB351E924F}"/>
              </a:ext>
            </a:extLst>
          </p:cNvPr>
          <p:cNvSpPr>
            <a:spLocks noGrp="1"/>
          </p:cNvSpPr>
          <p:nvPr>
            <p:ph type="ctrTitle"/>
          </p:nvPr>
        </p:nvSpPr>
        <p:spPr>
          <a:xfrm>
            <a:off x="0" y="617190"/>
            <a:ext cx="12192000" cy="2080405"/>
          </a:xfrm>
        </p:spPr>
        <p:txBody>
          <a:bodyPr>
            <a:noAutofit/>
          </a:bodyPr>
          <a:lstStyle/>
          <a:p>
            <a:r>
              <a:rPr lang="it-IT" sz="4000" b="1" dirty="0">
                <a:solidFill>
                  <a:schemeClr val="accent2">
                    <a:lumMod val="75000"/>
                  </a:schemeClr>
                </a:solidFill>
                <a:effectLst>
                  <a:outerShdw blurRad="38100" dist="38100" dir="2700000" algn="tl">
                    <a:srgbClr val="000000">
                      <a:alpha val="43137"/>
                    </a:srgbClr>
                  </a:outerShdw>
                </a:effectLst>
              </a:rPr>
              <a:t>PROGETTAZIONE DI UNA RETE DI HOME DELIVERY</a:t>
            </a:r>
            <a:br>
              <a:rPr lang="it-IT" sz="4000" b="1" dirty="0">
                <a:solidFill>
                  <a:schemeClr val="accent2">
                    <a:lumMod val="75000"/>
                  </a:schemeClr>
                </a:solidFill>
                <a:effectLst>
                  <a:outerShdw blurRad="38100" dist="38100" dir="2700000" algn="tl">
                    <a:srgbClr val="000000">
                      <a:alpha val="43137"/>
                    </a:srgbClr>
                  </a:outerShdw>
                </a:effectLst>
              </a:rPr>
            </a:br>
            <a:r>
              <a:rPr lang="it-IT" sz="4000" b="1" dirty="0">
                <a:solidFill>
                  <a:schemeClr val="accent2">
                    <a:lumMod val="75000"/>
                  </a:schemeClr>
                </a:solidFill>
                <a:effectLst>
                  <a:outerShdw blurRad="38100" dist="38100" dir="2700000" algn="tl">
                    <a:srgbClr val="000000">
                      <a:alpha val="43137"/>
                    </a:srgbClr>
                  </a:outerShdw>
                </a:effectLst>
              </a:rPr>
              <a:t>‘TRUCK + DRONE’</a:t>
            </a:r>
            <a:br>
              <a:rPr lang="it-IT" sz="4000" b="1" dirty="0">
                <a:solidFill>
                  <a:schemeClr val="accent2">
                    <a:lumMod val="75000"/>
                  </a:schemeClr>
                </a:solidFill>
                <a:effectLst>
                  <a:outerShdw blurRad="38100" dist="38100" dir="2700000" algn="tl">
                    <a:srgbClr val="000000">
                      <a:alpha val="43137"/>
                    </a:srgbClr>
                  </a:outerShdw>
                </a:effectLst>
              </a:rPr>
            </a:br>
            <a:r>
              <a:rPr lang="it-IT" sz="4000" b="1" dirty="0">
                <a:solidFill>
                  <a:schemeClr val="accent2">
                    <a:lumMod val="75000"/>
                  </a:schemeClr>
                </a:solidFill>
                <a:effectLst>
                  <a:outerShdw blurRad="38100" dist="38100" dir="2700000" algn="tl">
                    <a:srgbClr val="000000">
                      <a:alpha val="43137"/>
                    </a:srgbClr>
                  </a:outerShdw>
                </a:effectLst>
              </a:rPr>
              <a:t> MEDIANTE L’APPLICAZIONE DI ALGORITMI EURISTICI</a:t>
            </a:r>
          </a:p>
        </p:txBody>
      </p:sp>
      <p:sp>
        <p:nvSpPr>
          <p:cNvPr id="3" name="Sottotitolo 2">
            <a:extLst>
              <a:ext uri="{FF2B5EF4-FFF2-40B4-BE49-F238E27FC236}">
                <a16:creationId xmlns:a16="http://schemas.microsoft.com/office/drawing/2014/main" id="{20AE1E4C-9B25-479A-8F6D-1E96D029D05A}"/>
              </a:ext>
            </a:extLst>
          </p:cNvPr>
          <p:cNvSpPr>
            <a:spLocks noGrp="1"/>
          </p:cNvSpPr>
          <p:nvPr>
            <p:ph type="subTitle" idx="1"/>
          </p:nvPr>
        </p:nvSpPr>
        <p:spPr>
          <a:xfrm>
            <a:off x="9044811" y="5866308"/>
            <a:ext cx="3320561" cy="1419532"/>
          </a:xfrm>
        </p:spPr>
        <p:txBody>
          <a:bodyPr>
            <a:noAutofit/>
          </a:bodyPr>
          <a:lstStyle/>
          <a:p>
            <a:pPr algn="l">
              <a:spcBef>
                <a:spcPts val="0"/>
              </a:spcBef>
            </a:pPr>
            <a:r>
              <a:rPr lang="it-IT" b="1" i="1" dirty="0">
                <a:solidFill>
                  <a:schemeClr val="tx1"/>
                </a:solidFill>
                <a:latin typeface="Avenir Next LT Pro" panose="020B0504020202020204" pitchFamily="34" charset="0"/>
              </a:rPr>
              <a:t>Bentivoglio Marcello</a:t>
            </a:r>
          </a:p>
          <a:p>
            <a:pPr algn="l">
              <a:spcBef>
                <a:spcPts val="0"/>
              </a:spcBef>
            </a:pPr>
            <a:r>
              <a:rPr lang="it-IT" b="1" i="1" dirty="0">
                <a:solidFill>
                  <a:schemeClr val="tx1"/>
                </a:solidFill>
                <a:latin typeface="Avenir Next LT Pro" panose="020B0504020202020204" pitchFamily="34" charset="0"/>
              </a:rPr>
              <a:t>Fogli Federico</a:t>
            </a:r>
          </a:p>
          <a:p>
            <a:pPr algn="l">
              <a:spcBef>
                <a:spcPts val="0"/>
              </a:spcBef>
            </a:pPr>
            <a:r>
              <a:rPr lang="it-IT" b="1" i="1" dirty="0" err="1">
                <a:solidFill>
                  <a:schemeClr val="tx1"/>
                </a:solidFill>
                <a:latin typeface="Avenir Next LT Pro" panose="020B0504020202020204" pitchFamily="34" charset="0"/>
              </a:rPr>
              <a:t>Guarelli</a:t>
            </a:r>
            <a:r>
              <a:rPr lang="it-IT" b="1" i="1" dirty="0">
                <a:solidFill>
                  <a:schemeClr val="tx1"/>
                </a:solidFill>
                <a:latin typeface="Avenir Next LT Pro" panose="020B0504020202020204" pitchFamily="34" charset="0"/>
              </a:rPr>
              <a:t> Tommaso</a:t>
            </a:r>
          </a:p>
        </p:txBody>
      </p:sp>
    </p:spTree>
    <p:extLst>
      <p:ext uri="{BB962C8B-B14F-4D97-AF65-F5344CB8AC3E}">
        <p14:creationId xmlns:p14="http://schemas.microsoft.com/office/powerpoint/2010/main" val="32276856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425F5D1-6AE1-485A-9FDF-954078DDE965}"/>
              </a:ext>
            </a:extLst>
          </p:cNvPr>
          <p:cNvSpPr>
            <a:spLocks noGrp="1"/>
          </p:cNvSpPr>
          <p:nvPr>
            <p:ph type="title"/>
          </p:nvPr>
        </p:nvSpPr>
        <p:spPr>
          <a:xfrm>
            <a:off x="888631" y="2349925"/>
            <a:ext cx="3498979" cy="2456442"/>
          </a:xfrm>
        </p:spPr>
        <p:txBody>
          <a:bodyPr>
            <a:normAutofit/>
          </a:bodyPr>
          <a:lstStyle/>
          <a:p>
            <a:r>
              <a:rPr lang="it-IT">
                <a:effectLst>
                  <a:outerShdw blurRad="38100" dist="38100" dir="2700000" algn="tl">
                    <a:srgbClr val="000000">
                      <a:alpha val="43137"/>
                    </a:srgbClr>
                  </a:outerShdw>
                </a:effectLst>
              </a:rPr>
              <a:t>EURISTICHE</a:t>
            </a:r>
          </a:p>
        </p:txBody>
      </p:sp>
      <p:graphicFrame>
        <p:nvGraphicFramePr>
          <p:cNvPr id="14" name="Segnaposto contenuto 2">
            <a:extLst>
              <a:ext uri="{FF2B5EF4-FFF2-40B4-BE49-F238E27FC236}">
                <a16:creationId xmlns:a16="http://schemas.microsoft.com/office/drawing/2014/main" id="{BD88A2E3-507A-4FA5-956D-53BA91A02F82}"/>
              </a:ext>
            </a:extLst>
          </p:cNvPr>
          <p:cNvGraphicFramePr>
            <a:graphicFrameLocks noGrp="1"/>
          </p:cNvGraphicFramePr>
          <p:nvPr>
            <p:ph idx="1"/>
            <p:extLst>
              <p:ext uri="{D42A27DB-BD31-4B8C-83A1-F6EECF244321}">
                <p14:modId xmlns:p14="http://schemas.microsoft.com/office/powerpoint/2010/main" val="2278951903"/>
              </p:ext>
            </p:extLst>
          </p:nvPr>
        </p:nvGraphicFramePr>
        <p:xfrm>
          <a:off x="5574890" y="803186"/>
          <a:ext cx="5821767" cy="528789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06926337"/>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4000"/>
                <a:lumMod val="116000"/>
              </a:schemeClr>
            </a:gs>
            <a:gs pos="100000">
              <a:schemeClr val="bg2">
                <a:tint val="98000"/>
                <a:shade val="86000"/>
                <a:satMod val="90000"/>
                <a:lumMod val="88000"/>
              </a:schemeClr>
            </a:gs>
          </a:gsLst>
          <a:path path="circle">
            <a:fillToRect l="50000" t="15000" r="50000" b="169000"/>
          </a:path>
        </a:gradFill>
        <a:effectLst/>
      </p:bgPr>
    </p:bg>
    <p:spTree>
      <p:nvGrpSpPr>
        <p:cNvPr id="1" name=""/>
        <p:cNvGrpSpPr/>
        <p:nvPr/>
      </p:nvGrpSpPr>
      <p:grpSpPr>
        <a:xfrm>
          <a:off x="0" y="0"/>
          <a:ext cx="0" cy="0"/>
          <a:chOff x="0" y="0"/>
          <a:chExt cx="0" cy="0"/>
        </a:xfrm>
      </p:grpSpPr>
      <p:sp useBgFill="1">
        <p:nvSpPr>
          <p:cNvPr id="70" name="Rectangle 69">
            <a:extLst>
              <a:ext uri="{FF2B5EF4-FFF2-40B4-BE49-F238E27FC236}">
                <a16:creationId xmlns:a16="http://schemas.microsoft.com/office/drawing/2014/main" id="{90F08744-9D7B-4693-B8D6-2A5210AE9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32">
            <a:extLst>
              <a:ext uri="{FF2B5EF4-FFF2-40B4-BE49-F238E27FC236}">
                <a16:creationId xmlns:a16="http://schemas.microsoft.com/office/drawing/2014/main" id="{5B2E630F-F386-44FA-B1A1-C10A9BF434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336127">
            <a:off x="296272" y="1026251"/>
            <a:ext cx="7298578" cy="5088488"/>
          </a:xfrm>
          <a:custGeom>
            <a:avLst/>
            <a:gdLst>
              <a:gd name="connsiteX0" fmla="*/ 0 w 6428838"/>
              <a:gd name="connsiteY0" fmla="*/ 2579031 h 5158062"/>
              <a:gd name="connsiteX1" fmla="*/ 3214419 w 6428838"/>
              <a:gd name="connsiteY1" fmla="*/ 0 h 5158062"/>
              <a:gd name="connsiteX2" fmla="*/ 6428838 w 6428838"/>
              <a:gd name="connsiteY2" fmla="*/ 2579031 h 5158062"/>
              <a:gd name="connsiteX3" fmla="*/ 3214419 w 6428838"/>
              <a:gd name="connsiteY3" fmla="*/ 5158062 h 5158062"/>
              <a:gd name="connsiteX4" fmla="*/ 0 w 6428838"/>
              <a:gd name="connsiteY4" fmla="*/ 2579031 h 5158062"/>
              <a:gd name="connsiteX0" fmla="*/ 3321 w 6432159"/>
              <a:gd name="connsiteY0" fmla="*/ 2647125 h 5226156"/>
              <a:gd name="connsiteX1" fmla="*/ 2789723 w 6432159"/>
              <a:gd name="connsiteY1" fmla="*/ 0 h 5226156"/>
              <a:gd name="connsiteX2" fmla="*/ 6432159 w 6432159"/>
              <a:gd name="connsiteY2" fmla="*/ 2647125 h 5226156"/>
              <a:gd name="connsiteX3" fmla="*/ 3217740 w 6432159"/>
              <a:gd name="connsiteY3" fmla="*/ 5226156 h 5226156"/>
              <a:gd name="connsiteX4" fmla="*/ 3321 w 6432159"/>
              <a:gd name="connsiteY4" fmla="*/ 2647125 h 5226156"/>
              <a:gd name="connsiteX0" fmla="*/ 1953 w 6566979"/>
              <a:gd name="connsiteY0" fmla="*/ 2695803 h 5226224"/>
              <a:gd name="connsiteX1" fmla="*/ 2924543 w 6566979"/>
              <a:gd name="connsiteY1" fmla="*/ 39 h 5226224"/>
              <a:gd name="connsiteX2" fmla="*/ 6566979 w 6566979"/>
              <a:gd name="connsiteY2" fmla="*/ 2647164 h 5226224"/>
              <a:gd name="connsiteX3" fmla="*/ 3352560 w 6566979"/>
              <a:gd name="connsiteY3" fmla="*/ 5226195 h 5226224"/>
              <a:gd name="connsiteX4" fmla="*/ 1953 w 6566979"/>
              <a:gd name="connsiteY4" fmla="*/ 2695803 h 5226224"/>
              <a:gd name="connsiteX0" fmla="*/ 8982 w 6574008"/>
              <a:gd name="connsiteY0" fmla="*/ 2695803 h 5226313"/>
              <a:gd name="connsiteX1" fmla="*/ 2931572 w 6574008"/>
              <a:gd name="connsiteY1" fmla="*/ 39 h 5226313"/>
              <a:gd name="connsiteX2" fmla="*/ 6574008 w 6574008"/>
              <a:gd name="connsiteY2" fmla="*/ 2647164 h 5226313"/>
              <a:gd name="connsiteX3" fmla="*/ 3359589 w 6574008"/>
              <a:gd name="connsiteY3" fmla="*/ 5226195 h 5226313"/>
              <a:gd name="connsiteX4" fmla="*/ 8982 w 6574008"/>
              <a:gd name="connsiteY4" fmla="*/ 2695803 h 5226313"/>
              <a:gd name="connsiteX0" fmla="*/ 11929 w 6576955"/>
              <a:gd name="connsiteY0" fmla="*/ 2695953 h 5226463"/>
              <a:gd name="connsiteX1" fmla="*/ 2934519 w 6576955"/>
              <a:gd name="connsiteY1" fmla="*/ 189 h 5226463"/>
              <a:gd name="connsiteX2" fmla="*/ 6576955 w 6576955"/>
              <a:gd name="connsiteY2" fmla="*/ 2647314 h 5226463"/>
              <a:gd name="connsiteX3" fmla="*/ 3362536 w 6576955"/>
              <a:gd name="connsiteY3" fmla="*/ 5226345 h 5226463"/>
              <a:gd name="connsiteX4" fmla="*/ 11929 w 6576955"/>
              <a:gd name="connsiteY4" fmla="*/ 2695953 h 5226463"/>
              <a:gd name="connsiteX0" fmla="*/ 9262 w 6963394"/>
              <a:gd name="connsiteY0" fmla="*/ 2705797 h 5247356"/>
              <a:gd name="connsiteX1" fmla="*/ 2931852 w 6963394"/>
              <a:gd name="connsiteY1" fmla="*/ 10033 h 5247356"/>
              <a:gd name="connsiteX2" fmla="*/ 6963394 w 6963394"/>
              <a:gd name="connsiteY2" fmla="*/ 3318639 h 5247356"/>
              <a:gd name="connsiteX3" fmla="*/ 3359869 w 6963394"/>
              <a:gd name="connsiteY3" fmla="*/ 5236189 h 5247356"/>
              <a:gd name="connsiteX4" fmla="*/ 9262 w 6963394"/>
              <a:gd name="connsiteY4" fmla="*/ 2705797 h 5247356"/>
              <a:gd name="connsiteX0" fmla="*/ 9262 w 6963394"/>
              <a:gd name="connsiteY0" fmla="*/ 2705797 h 5247356"/>
              <a:gd name="connsiteX1" fmla="*/ 2931852 w 6963394"/>
              <a:gd name="connsiteY1" fmla="*/ 10033 h 5247356"/>
              <a:gd name="connsiteX2" fmla="*/ 6963394 w 6963394"/>
              <a:gd name="connsiteY2" fmla="*/ 3318639 h 5247356"/>
              <a:gd name="connsiteX3" fmla="*/ 3359869 w 6963394"/>
              <a:gd name="connsiteY3" fmla="*/ 5236189 h 5247356"/>
              <a:gd name="connsiteX4" fmla="*/ 9262 w 6963394"/>
              <a:gd name="connsiteY4" fmla="*/ 2705797 h 5247356"/>
              <a:gd name="connsiteX0" fmla="*/ 9262 w 6963394"/>
              <a:gd name="connsiteY0" fmla="*/ 2705797 h 5292159"/>
              <a:gd name="connsiteX1" fmla="*/ 2931852 w 6963394"/>
              <a:gd name="connsiteY1" fmla="*/ 10033 h 5292159"/>
              <a:gd name="connsiteX2" fmla="*/ 6963394 w 6963394"/>
              <a:gd name="connsiteY2" fmla="*/ 3318639 h 5292159"/>
              <a:gd name="connsiteX3" fmla="*/ 3359869 w 6963394"/>
              <a:gd name="connsiteY3" fmla="*/ 5236189 h 5292159"/>
              <a:gd name="connsiteX4" fmla="*/ 9262 w 6963394"/>
              <a:gd name="connsiteY4" fmla="*/ 2705797 h 5292159"/>
              <a:gd name="connsiteX0" fmla="*/ 9262 w 6963394"/>
              <a:gd name="connsiteY0" fmla="*/ 2705797 h 5259961"/>
              <a:gd name="connsiteX1" fmla="*/ 2931852 w 6963394"/>
              <a:gd name="connsiteY1" fmla="*/ 10033 h 5259961"/>
              <a:gd name="connsiteX2" fmla="*/ 6963394 w 6963394"/>
              <a:gd name="connsiteY2" fmla="*/ 3318639 h 5259961"/>
              <a:gd name="connsiteX3" fmla="*/ 3359869 w 6963394"/>
              <a:gd name="connsiteY3" fmla="*/ 5236189 h 5259961"/>
              <a:gd name="connsiteX4" fmla="*/ 9262 w 6963394"/>
              <a:gd name="connsiteY4" fmla="*/ 2705797 h 5259961"/>
              <a:gd name="connsiteX0" fmla="*/ 9557 w 7352795"/>
              <a:gd name="connsiteY0" fmla="*/ 2707501 h 5252013"/>
              <a:gd name="connsiteX1" fmla="*/ 2932147 w 7352795"/>
              <a:gd name="connsiteY1" fmla="*/ 11737 h 5252013"/>
              <a:gd name="connsiteX2" fmla="*/ 7352795 w 7352795"/>
              <a:gd name="connsiteY2" fmla="*/ 3378709 h 5252013"/>
              <a:gd name="connsiteX3" fmla="*/ 3360164 w 7352795"/>
              <a:gd name="connsiteY3" fmla="*/ 5237893 h 5252013"/>
              <a:gd name="connsiteX4" fmla="*/ 9557 w 7352795"/>
              <a:gd name="connsiteY4" fmla="*/ 2707501 h 5252013"/>
              <a:gd name="connsiteX0" fmla="*/ 8078 w 7789061"/>
              <a:gd name="connsiteY0" fmla="*/ 2744796 h 5249051"/>
              <a:gd name="connsiteX1" fmla="*/ 3368413 w 7789061"/>
              <a:gd name="connsiteY1" fmla="*/ 10121 h 5249051"/>
              <a:gd name="connsiteX2" fmla="*/ 7789061 w 7789061"/>
              <a:gd name="connsiteY2" fmla="*/ 3377093 h 5249051"/>
              <a:gd name="connsiteX3" fmla="*/ 3796430 w 7789061"/>
              <a:gd name="connsiteY3" fmla="*/ 5236277 h 5249051"/>
              <a:gd name="connsiteX4" fmla="*/ 8078 w 7789061"/>
              <a:gd name="connsiteY4" fmla="*/ 2744796 h 5249051"/>
              <a:gd name="connsiteX0" fmla="*/ 8078 w 7789061"/>
              <a:gd name="connsiteY0" fmla="*/ 2744796 h 5271741"/>
              <a:gd name="connsiteX1" fmla="*/ 3368413 w 7789061"/>
              <a:gd name="connsiteY1" fmla="*/ 10121 h 5271741"/>
              <a:gd name="connsiteX2" fmla="*/ 7789061 w 7789061"/>
              <a:gd name="connsiteY2" fmla="*/ 3377093 h 5271741"/>
              <a:gd name="connsiteX3" fmla="*/ 3796430 w 7789061"/>
              <a:gd name="connsiteY3" fmla="*/ 5236277 h 5271741"/>
              <a:gd name="connsiteX4" fmla="*/ 8078 w 7789061"/>
              <a:gd name="connsiteY4" fmla="*/ 2744796 h 5271741"/>
              <a:gd name="connsiteX0" fmla="*/ 1055 w 7782038"/>
              <a:gd name="connsiteY0" fmla="*/ 2738806 h 5438018"/>
              <a:gd name="connsiteX1" fmla="*/ 3361390 w 7782038"/>
              <a:gd name="connsiteY1" fmla="*/ 4131 h 5438018"/>
              <a:gd name="connsiteX2" fmla="*/ 7782038 w 7782038"/>
              <a:gd name="connsiteY2" fmla="*/ 3371103 h 5438018"/>
              <a:gd name="connsiteX3" fmla="*/ 3692130 w 7782038"/>
              <a:gd name="connsiteY3" fmla="*/ 5415113 h 5438018"/>
              <a:gd name="connsiteX4" fmla="*/ 1055 w 7782038"/>
              <a:gd name="connsiteY4" fmla="*/ 2738806 h 5438018"/>
              <a:gd name="connsiteX0" fmla="*/ 28883 w 7809866"/>
              <a:gd name="connsiteY0" fmla="*/ 2742147 h 5441359"/>
              <a:gd name="connsiteX1" fmla="*/ 3389218 w 7809866"/>
              <a:gd name="connsiteY1" fmla="*/ 7472 h 5441359"/>
              <a:gd name="connsiteX2" fmla="*/ 7809866 w 7809866"/>
              <a:gd name="connsiteY2" fmla="*/ 3374444 h 5441359"/>
              <a:gd name="connsiteX3" fmla="*/ 3719958 w 7809866"/>
              <a:gd name="connsiteY3" fmla="*/ 5418454 h 5441359"/>
              <a:gd name="connsiteX4" fmla="*/ 28883 w 7809866"/>
              <a:gd name="connsiteY4" fmla="*/ 2742147 h 5441359"/>
              <a:gd name="connsiteX0" fmla="*/ 36549 w 7817532"/>
              <a:gd name="connsiteY0" fmla="*/ 2751085 h 5450297"/>
              <a:gd name="connsiteX1" fmla="*/ 3396884 w 7817532"/>
              <a:gd name="connsiteY1" fmla="*/ 16410 h 5450297"/>
              <a:gd name="connsiteX2" fmla="*/ 7817532 w 7817532"/>
              <a:gd name="connsiteY2" fmla="*/ 3383382 h 5450297"/>
              <a:gd name="connsiteX3" fmla="*/ 3727624 w 7817532"/>
              <a:gd name="connsiteY3" fmla="*/ 5427392 h 5450297"/>
              <a:gd name="connsiteX4" fmla="*/ 36549 w 7817532"/>
              <a:gd name="connsiteY4" fmla="*/ 2751085 h 5450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7532" h="5450297">
                <a:moveTo>
                  <a:pt x="36549" y="2751085"/>
                </a:moveTo>
                <a:cubicBezTo>
                  <a:pt x="-281221" y="925127"/>
                  <a:pt x="1526121" y="-147339"/>
                  <a:pt x="3396884" y="16410"/>
                </a:cubicBezTo>
                <a:cubicBezTo>
                  <a:pt x="5267647" y="180159"/>
                  <a:pt x="7817532" y="1453184"/>
                  <a:pt x="7817532" y="3383382"/>
                </a:cubicBezTo>
                <a:cubicBezTo>
                  <a:pt x="7700800" y="5342763"/>
                  <a:pt x="5024455" y="5532775"/>
                  <a:pt x="3727624" y="5427392"/>
                </a:cubicBezTo>
                <a:cubicBezTo>
                  <a:pt x="2430794" y="5322009"/>
                  <a:pt x="354319" y="4577043"/>
                  <a:pt x="36549" y="2751085"/>
                </a:cubicBezTo>
                <a:close/>
              </a:path>
            </a:pathLst>
          </a:cu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Shape 73">
            <a:extLst>
              <a:ext uri="{FF2B5EF4-FFF2-40B4-BE49-F238E27FC236}">
                <a16:creationId xmlns:a16="http://schemas.microsoft.com/office/drawing/2014/main" id="{73567C09-8B4D-49A6-A711-C44C5807D8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3554541" y="-619573"/>
            <a:ext cx="9016699" cy="8033868"/>
          </a:xfrm>
          <a:custGeom>
            <a:avLst/>
            <a:gdLst>
              <a:gd name="connsiteX0" fmla="*/ 6078066 w 9016699"/>
              <a:gd name="connsiteY0" fmla="*/ 782055 h 8033868"/>
              <a:gd name="connsiteX1" fmla="*/ 8705208 w 9016699"/>
              <a:gd name="connsiteY1" fmla="*/ 3409197 h 8033868"/>
              <a:gd name="connsiteX2" fmla="*/ 8793057 w 9016699"/>
              <a:gd name="connsiteY2" fmla="*/ 3617452 h 8033868"/>
              <a:gd name="connsiteX3" fmla="*/ 9016699 w 9016699"/>
              <a:gd name="connsiteY3" fmla="*/ 4793120 h 8033868"/>
              <a:gd name="connsiteX4" fmla="*/ 8960084 w 9016699"/>
              <a:gd name="connsiteY4" fmla="*/ 5272709 h 8033868"/>
              <a:gd name="connsiteX5" fmla="*/ 8920563 w 9016699"/>
              <a:gd name="connsiteY5" fmla="*/ 5444162 h 8033868"/>
              <a:gd name="connsiteX6" fmla="*/ 6620466 w 9016699"/>
              <a:gd name="connsiteY6" fmla="*/ 7744259 h 8033868"/>
              <a:gd name="connsiteX7" fmla="*/ 6480006 w 9016699"/>
              <a:gd name="connsiteY7" fmla="*/ 7795347 h 8033868"/>
              <a:gd name="connsiteX8" fmla="*/ 4389696 w 9016699"/>
              <a:gd name="connsiteY8" fmla="*/ 7987178 h 8033868"/>
              <a:gd name="connsiteX9" fmla="*/ 3086984 w 9016699"/>
              <a:gd name="connsiteY9" fmla="*/ 7466023 h 8033868"/>
              <a:gd name="connsiteX10" fmla="*/ 3024300 w 9016699"/>
              <a:gd name="connsiteY10" fmla="*/ 7426965 h 8033868"/>
              <a:gd name="connsiteX11" fmla="*/ 519567 w 9016699"/>
              <a:gd name="connsiteY11" fmla="*/ 4922232 h 8033868"/>
              <a:gd name="connsiteX12" fmla="*/ 419495 w 9016699"/>
              <a:gd name="connsiteY12" fmla="*/ 4733719 h 8033868"/>
              <a:gd name="connsiteX13" fmla="*/ 3514 w 9016699"/>
              <a:gd name="connsiteY13" fmla="*/ 3245168 h 8033868"/>
              <a:gd name="connsiteX14" fmla="*/ 4193329 w 9016699"/>
              <a:gd name="connsiteY14" fmla="*/ 36108 h 8033868"/>
              <a:gd name="connsiteX15" fmla="*/ 5977677 w 9016699"/>
              <a:gd name="connsiteY15" fmla="*/ 722908 h 8033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016699" h="8033868">
                <a:moveTo>
                  <a:pt x="6078066" y="782055"/>
                </a:moveTo>
                <a:lnTo>
                  <a:pt x="8705208" y="3409197"/>
                </a:lnTo>
                <a:lnTo>
                  <a:pt x="8793057" y="3617452"/>
                </a:lnTo>
                <a:cubicBezTo>
                  <a:pt x="8935615" y="3988374"/>
                  <a:pt x="9016699" y="4381324"/>
                  <a:pt x="9016699" y="4793120"/>
                </a:cubicBezTo>
                <a:cubicBezTo>
                  <a:pt x="9008675" y="4960329"/>
                  <a:pt x="8989449" y="5120121"/>
                  <a:pt x="8960084" y="5272709"/>
                </a:cubicBezTo>
                <a:lnTo>
                  <a:pt x="8920563" y="5444162"/>
                </a:lnTo>
                <a:lnTo>
                  <a:pt x="6620466" y="7744259"/>
                </a:lnTo>
                <a:lnTo>
                  <a:pt x="6480006" y="7795347"/>
                </a:lnTo>
                <a:cubicBezTo>
                  <a:pt x="5726471" y="8035167"/>
                  <a:pt x="4953020" y="8083925"/>
                  <a:pt x="4389696" y="7987178"/>
                </a:cubicBezTo>
                <a:cubicBezTo>
                  <a:pt x="4014146" y="7922680"/>
                  <a:pt x="3559510" y="7740111"/>
                  <a:pt x="3086984" y="7466023"/>
                </a:cubicBezTo>
                <a:lnTo>
                  <a:pt x="3024300" y="7426965"/>
                </a:lnTo>
                <a:lnTo>
                  <a:pt x="519567" y="4922232"/>
                </a:lnTo>
                <a:lnTo>
                  <a:pt x="419495" y="4733719"/>
                </a:lnTo>
                <a:cubicBezTo>
                  <a:pt x="181303" y="4258474"/>
                  <a:pt x="28977" y="3756361"/>
                  <a:pt x="3514" y="3245168"/>
                </a:cubicBezTo>
                <a:cubicBezTo>
                  <a:pt x="-112889" y="908287"/>
                  <a:pt x="2691131" y="-221884"/>
                  <a:pt x="4193329" y="36108"/>
                </a:cubicBezTo>
                <a:cubicBezTo>
                  <a:pt x="4662766" y="116730"/>
                  <a:pt x="5309837" y="354143"/>
                  <a:pt x="5977677" y="72290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olo 1">
            <a:extLst>
              <a:ext uri="{FF2B5EF4-FFF2-40B4-BE49-F238E27FC236}">
                <a16:creationId xmlns:a16="http://schemas.microsoft.com/office/drawing/2014/main" id="{56317E2D-A3F5-45CC-B0B2-6C72A994CC38}"/>
              </a:ext>
            </a:extLst>
          </p:cNvPr>
          <p:cNvSpPr>
            <a:spLocks noGrp="1"/>
          </p:cNvSpPr>
          <p:nvPr>
            <p:ph type="title"/>
          </p:nvPr>
        </p:nvSpPr>
        <p:spPr>
          <a:xfrm>
            <a:off x="807720" y="2349925"/>
            <a:ext cx="2441894" cy="2456442"/>
          </a:xfrm>
        </p:spPr>
        <p:txBody>
          <a:bodyPr>
            <a:normAutofit/>
          </a:bodyPr>
          <a:lstStyle/>
          <a:p>
            <a:pPr algn="l"/>
            <a:r>
              <a:rPr lang="it-IT" sz="3000">
                <a:effectLst>
                  <a:outerShdw blurRad="38100" dist="38100" dir="2700000" algn="tl">
                    <a:srgbClr val="000000">
                      <a:alpha val="43137"/>
                    </a:srgbClr>
                  </a:outerShdw>
                </a:effectLst>
              </a:rPr>
              <a:t>EURISTICHE COSTRUTTIVE GREEDY</a:t>
            </a:r>
          </a:p>
        </p:txBody>
      </p:sp>
      <p:sp>
        <p:nvSpPr>
          <p:cNvPr id="3" name="Segnaposto contenuto 2">
            <a:extLst>
              <a:ext uri="{FF2B5EF4-FFF2-40B4-BE49-F238E27FC236}">
                <a16:creationId xmlns:a16="http://schemas.microsoft.com/office/drawing/2014/main" id="{24D80F62-9794-4555-9C55-FA8C34CE2091}"/>
              </a:ext>
            </a:extLst>
          </p:cNvPr>
          <p:cNvSpPr>
            <a:spLocks noGrp="1"/>
          </p:cNvSpPr>
          <p:nvPr>
            <p:ph idx="1"/>
          </p:nvPr>
        </p:nvSpPr>
        <p:spPr>
          <a:xfrm>
            <a:off x="4846319" y="1111249"/>
            <a:ext cx="6554001" cy="4635503"/>
          </a:xfrm>
        </p:spPr>
        <p:txBody>
          <a:bodyPr>
            <a:normAutofit fontScale="85000" lnSpcReduction="20000"/>
          </a:bodyPr>
          <a:lstStyle/>
          <a:p>
            <a:pPr>
              <a:defRPr/>
            </a:pPr>
            <a:r>
              <a:rPr lang="it-IT" altLang="it-IT"/>
              <a:t>Gli algoritmi </a:t>
            </a:r>
            <a:r>
              <a:rPr lang="it-IT" altLang="it-IT" i="1"/>
              <a:t>Greedy </a:t>
            </a:r>
            <a:r>
              <a:rPr lang="it-IT" altLang="it-IT"/>
              <a:t>determinano la soluzione attraverso una sequenza di decisioni parziali (localmente ottime), senza mai modificare le decisioni prese. </a:t>
            </a:r>
          </a:p>
          <a:p>
            <a:pPr>
              <a:defRPr/>
            </a:pPr>
            <a:endParaRPr lang="it-IT" altLang="it-IT"/>
          </a:p>
          <a:p>
            <a:pPr>
              <a:defRPr/>
            </a:pPr>
            <a:r>
              <a:rPr lang="it-IT" altLang="it-IT"/>
              <a:t>Sono di facile implementazione e notevole efficienza computazionale, ma, sia pure con alcune eccezioni di notevole rilievo (matroidi), </a:t>
            </a:r>
            <a:r>
              <a:rPr lang="it-IT" altLang="it-IT" u="sng"/>
              <a:t>non garantiscono l'ottimalità</a:t>
            </a:r>
            <a:r>
              <a:rPr lang="it-IT" altLang="it-IT"/>
              <a:t>, e a volte neppure l’ammissibilità della soluzione prodotta. </a:t>
            </a:r>
          </a:p>
          <a:p>
            <a:pPr>
              <a:defRPr/>
            </a:pPr>
            <a:r>
              <a:rPr lang="it-IT" sz="1800">
                <a:effectLst/>
                <a:ea typeface="Calibri" panose="020F0502020204030204" pitchFamily="34" charset="0"/>
                <a:cs typeface="Times New Roman" panose="02020603050405020304" pitchFamily="18" charset="0"/>
              </a:rPr>
              <a:t>Questo è dovuto dal fatto di NON mettere in discussione le decisioni già prese, e ciò che ne consegue è che le decisioni degli ultimi passi siano sempre piu ristrette e condizionate dalle decisioni precedenti.  Tutto ciò, perché quando prendono le decisioni iniziali ai primi passi, non sono in grado di prevedere quali siano le ripercussioni sulle decisioni future, quindi se fanno delle valutazioni non corrette (basate su informazioni locali) nei primi passi, poi di fatto  possono avere difficoltà a garantire l’ammissibilità nelle scelte che si possono fare nelle ultime iterazioni.</a:t>
            </a:r>
          </a:p>
          <a:p>
            <a:pPr>
              <a:defRPr/>
            </a:pPr>
            <a:endParaRPr lang="it-IT" altLang="it-IT"/>
          </a:p>
          <a:p>
            <a:pPr marL="0" indent="0">
              <a:buNone/>
              <a:defRPr/>
            </a:pPr>
            <a:endParaRPr lang="it-IT" altLang="it-IT" dirty="0"/>
          </a:p>
        </p:txBody>
      </p:sp>
    </p:spTree>
    <p:extLst>
      <p:ext uri="{BB962C8B-B14F-4D97-AF65-F5344CB8AC3E}">
        <p14:creationId xmlns:p14="http://schemas.microsoft.com/office/powerpoint/2010/main" val="3692870137"/>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29831267-5CAE-41B8-A1CC-66FE1628A6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437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7" name="Group 56">
            <a:extLst>
              <a:ext uri="{FF2B5EF4-FFF2-40B4-BE49-F238E27FC236}">
                <a16:creationId xmlns:a16="http://schemas.microsoft.com/office/drawing/2014/main" id="{379EE808-85F9-455B-B8F9-FBE90075FB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58" name="Freeform 5">
              <a:extLst>
                <a:ext uri="{FF2B5EF4-FFF2-40B4-BE49-F238E27FC236}">
                  <a16:creationId xmlns:a16="http://schemas.microsoft.com/office/drawing/2014/main" id="{C89DCC09-ED44-478A-8F79-A02EBAF7A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6">
              <a:extLst>
                <a:ext uri="{FF2B5EF4-FFF2-40B4-BE49-F238E27FC236}">
                  <a16:creationId xmlns:a16="http://schemas.microsoft.com/office/drawing/2014/main" id="{8E2E2454-5C03-4173-B8FE-1AB94658D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7">
              <a:extLst>
                <a:ext uri="{FF2B5EF4-FFF2-40B4-BE49-F238E27FC236}">
                  <a16:creationId xmlns:a16="http://schemas.microsoft.com/office/drawing/2014/main" id="{2E8C684E-09F3-4317-A7D3-3D18C35931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1" name="Freeform 8">
              <a:extLst>
                <a:ext uri="{FF2B5EF4-FFF2-40B4-BE49-F238E27FC236}">
                  <a16:creationId xmlns:a16="http://schemas.microsoft.com/office/drawing/2014/main" id="{C5505EC4-4943-4963-98E8-69AF3FDF03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62" name="Freeform 9">
              <a:extLst>
                <a:ext uri="{FF2B5EF4-FFF2-40B4-BE49-F238E27FC236}">
                  <a16:creationId xmlns:a16="http://schemas.microsoft.com/office/drawing/2014/main" id="{4562C7B8-8AFB-4DDB-B72F-284990D5C4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63" name="Freeform 10">
              <a:extLst>
                <a:ext uri="{FF2B5EF4-FFF2-40B4-BE49-F238E27FC236}">
                  <a16:creationId xmlns:a16="http://schemas.microsoft.com/office/drawing/2014/main" id="{C3443E48-282C-4250-A466-0EC71FB9E1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64" name="Freeform 11">
              <a:extLst>
                <a:ext uri="{FF2B5EF4-FFF2-40B4-BE49-F238E27FC236}">
                  <a16:creationId xmlns:a16="http://schemas.microsoft.com/office/drawing/2014/main" id="{E1DA5A47-4EF3-4987-A0B2-0D48C03004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5" name="Freeform 12">
              <a:extLst>
                <a:ext uri="{FF2B5EF4-FFF2-40B4-BE49-F238E27FC236}">
                  <a16:creationId xmlns:a16="http://schemas.microsoft.com/office/drawing/2014/main" id="{B97C0249-6965-4479-85DD-65D339807E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6" name="Freeform 13">
              <a:extLst>
                <a:ext uri="{FF2B5EF4-FFF2-40B4-BE49-F238E27FC236}">
                  <a16:creationId xmlns:a16="http://schemas.microsoft.com/office/drawing/2014/main" id="{593CC77F-968A-4E39-A274-8278279149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7" name="Freeform 14">
              <a:extLst>
                <a:ext uri="{FF2B5EF4-FFF2-40B4-BE49-F238E27FC236}">
                  <a16:creationId xmlns:a16="http://schemas.microsoft.com/office/drawing/2014/main" id="{1238E5CF-CAEC-4B5C-9DB6-A40F03FB3A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8" name="Freeform 15">
              <a:extLst>
                <a:ext uri="{FF2B5EF4-FFF2-40B4-BE49-F238E27FC236}">
                  <a16:creationId xmlns:a16="http://schemas.microsoft.com/office/drawing/2014/main" id="{BBD96636-6E63-4D65-A35C-92653FC48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9" name="Freeform 16">
              <a:extLst>
                <a:ext uri="{FF2B5EF4-FFF2-40B4-BE49-F238E27FC236}">
                  <a16:creationId xmlns:a16="http://schemas.microsoft.com/office/drawing/2014/main" id="{8D56D53D-1432-4D95-B0DD-3799916FD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0" name="Freeform 17">
              <a:extLst>
                <a:ext uri="{FF2B5EF4-FFF2-40B4-BE49-F238E27FC236}">
                  <a16:creationId xmlns:a16="http://schemas.microsoft.com/office/drawing/2014/main" id="{415107AD-3A21-4847-8F6C-C40629276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1" name="Freeform 18">
              <a:extLst>
                <a:ext uri="{FF2B5EF4-FFF2-40B4-BE49-F238E27FC236}">
                  <a16:creationId xmlns:a16="http://schemas.microsoft.com/office/drawing/2014/main" id="{74B4AC16-93AF-4037-B469-BD1BAB95C9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2" name="Freeform 19">
              <a:extLst>
                <a:ext uri="{FF2B5EF4-FFF2-40B4-BE49-F238E27FC236}">
                  <a16:creationId xmlns:a16="http://schemas.microsoft.com/office/drawing/2014/main" id="{57AEC385-0F84-4743-A483-0E97114463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3" name="Freeform 20">
              <a:extLst>
                <a:ext uri="{FF2B5EF4-FFF2-40B4-BE49-F238E27FC236}">
                  <a16:creationId xmlns:a16="http://schemas.microsoft.com/office/drawing/2014/main" id="{90B47478-85F0-4BCA-9C98-48B633FD5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74" name="Freeform 21">
              <a:extLst>
                <a:ext uri="{FF2B5EF4-FFF2-40B4-BE49-F238E27FC236}">
                  <a16:creationId xmlns:a16="http://schemas.microsoft.com/office/drawing/2014/main" id="{C8F8E9C6-76DE-42DF-9CD7-B9789CDE1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75" name="Freeform 22">
              <a:extLst>
                <a:ext uri="{FF2B5EF4-FFF2-40B4-BE49-F238E27FC236}">
                  <a16:creationId xmlns:a16="http://schemas.microsoft.com/office/drawing/2014/main" id="{660FFC41-5F89-4B42-913F-7FB178063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23">
              <a:extLst>
                <a:ext uri="{FF2B5EF4-FFF2-40B4-BE49-F238E27FC236}">
                  <a16:creationId xmlns:a16="http://schemas.microsoft.com/office/drawing/2014/main" id="{1B956442-7A16-4B5B-908F-D69FC0A933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24">
              <a:extLst>
                <a:ext uri="{FF2B5EF4-FFF2-40B4-BE49-F238E27FC236}">
                  <a16:creationId xmlns:a16="http://schemas.microsoft.com/office/drawing/2014/main" id="{B54D797E-632B-4287-907B-A96D2CCBF4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25">
              <a:extLst>
                <a:ext uri="{FF2B5EF4-FFF2-40B4-BE49-F238E27FC236}">
                  <a16:creationId xmlns:a16="http://schemas.microsoft.com/office/drawing/2014/main" id="{BF7D9703-D82B-498D-AA68-475F298FAA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80" name="Group 79">
            <a:extLst>
              <a:ext uri="{FF2B5EF4-FFF2-40B4-BE49-F238E27FC236}">
                <a16:creationId xmlns:a16="http://schemas.microsoft.com/office/drawing/2014/main" id="{F8D580F2-1EDA-4B5F-98EB-EF8F18E9B7C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470421"/>
            <a:chOff x="697883" y="1816768"/>
            <a:chExt cx="3674476" cy="3470421"/>
          </a:xfrm>
        </p:grpSpPr>
        <p:sp>
          <p:nvSpPr>
            <p:cNvPr id="81" name="Rectangle 80">
              <a:extLst>
                <a:ext uri="{FF2B5EF4-FFF2-40B4-BE49-F238E27FC236}">
                  <a16:creationId xmlns:a16="http://schemas.microsoft.com/office/drawing/2014/main" id="{E0F2EADF-2A67-482F-B290-DED5172BB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82" name="Isosceles Triangle 22">
              <a:extLst>
                <a:ext uri="{FF2B5EF4-FFF2-40B4-BE49-F238E27FC236}">
                  <a16:creationId xmlns:a16="http://schemas.microsoft.com/office/drawing/2014/main" id="{39BCFDA0-B04D-4835-A135-02F8969F3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3" name="Rectangle 82">
              <a:extLst>
                <a:ext uri="{FF2B5EF4-FFF2-40B4-BE49-F238E27FC236}">
                  <a16:creationId xmlns:a16="http://schemas.microsoft.com/office/drawing/2014/main" id="{6DD3C0B8-C176-40C2-93F5-670E2BAC7D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olo 1">
            <a:extLst>
              <a:ext uri="{FF2B5EF4-FFF2-40B4-BE49-F238E27FC236}">
                <a16:creationId xmlns:a16="http://schemas.microsoft.com/office/drawing/2014/main" id="{44BBBCA2-8B26-4694-8C2C-629FE853EBB8}"/>
              </a:ext>
            </a:extLst>
          </p:cNvPr>
          <p:cNvSpPr>
            <a:spLocks noGrp="1"/>
          </p:cNvSpPr>
          <p:nvPr>
            <p:ph type="title"/>
          </p:nvPr>
        </p:nvSpPr>
        <p:spPr>
          <a:xfrm>
            <a:off x="888631" y="2349925"/>
            <a:ext cx="3498979" cy="2456442"/>
          </a:xfrm>
        </p:spPr>
        <p:txBody>
          <a:bodyPr>
            <a:normAutofit/>
          </a:bodyPr>
          <a:lstStyle/>
          <a:p>
            <a:r>
              <a:rPr lang="it-IT" sz="3700">
                <a:effectLst>
                  <a:outerShdw blurRad="38100" dist="38100" dir="2700000" algn="tl">
                    <a:srgbClr val="000000">
                      <a:alpha val="43137"/>
                    </a:srgbClr>
                  </a:outerShdw>
                </a:effectLst>
              </a:rPr>
              <a:t>DESCRIZIONE FORMALE DEGLI ALGORITMI GREEDY</a:t>
            </a:r>
          </a:p>
        </p:txBody>
      </p:sp>
      <p:sp>
        <p:nvSpPr>
          <p:cNvPr id="3" name="Segnaposto contenuto 2">
            <a:extLst>
              <a:ext uri="{FF2B5EF4-FFF2-40B4-BE49-F238E27FC236}">
                <a16:creationId xmlns:a16="http://schemas.microsoft.com/office/drawing/2014/main" id="{ED7B8F6A-7B77-411B-9A63-E59FD6BA35DB}"/>
              </a:ext>
            </a:extLst>
          </p:cNvPr>
          <p:cNvSpPr>
            <a:spLocks noGrp="1"/>
          </p:cNvSpPr>
          <p:nvPr>
            <p:ph idx="1"/>
          </p:nvPr>
        </p:nvSpPr>
        <p:spPr>
          <a:xfrm>
            <a:off x="5118447" y="803186"/>
            <a:ext cx="6281873" cy="5248622"/>
          </a:xfrm>
        </p:spPr>
        <p:txBody>
          <a:bodyPr>
            <a:normAutofit/>
          </a:bodyPr>
          <a:lstStyle/>
          <a:p>
            <a:pPr marL="0">
              <a:lnSpc>
                <a:spcPct val="110000"/>
              </a:lnSpc>
              <a:buNone/>
              <a:defRPr/>
            </a:pPr>
            <a:r>
              <a:rPr lang="it-IT" altLang="it-IT" sz="1500" dirty="0"/>
              <a:t>Viene detto «</a:t>
            </a:r>
            <a:r>
              <a:rPr lang="it-IT" altLang="it-IT" sz="1500" dirty="0" err="1"/>
              <a:t>Greedy</a:t>
            </a:r>
            <a:r>
              <a:rPr lang="it-IT" altLang="it-IT" sz="1500" dirty="0"/>
              <a:t>» un algoritmo costruttivo </a:t>
            </a:r>
            <a:r>
              <a:rPr lang="it-IT" altLang="it-IT" sz="1500" u="sng" dirty="0"/>
              <a:t>iterativo</a:t>
            </a:r>
            <a:r>
              <a:rPr lang="it-IT" altLang="it-IT" sz="1500" dirty="0"/>
              <a:t> che </a:t>
            </a:r>
            <a:r>
              <a:rPr lang="en-US" altLang="it-IT" sz="1500" dirty="0" err="1"/>
              <a:t>costruisce</a:t>
            </a:r>
            <a:r>
              <a:rPr lang="en-US" altLang="it-IT" sz="1500" dirty="0"/>
              <a:t> </a:t>
            </a:r>
            <a:r>
              <a:rPr lang="en-US" altLang="it-IT" sz="1500" dirty="0" err="1"/>
              <a:t>l'insieme</a:t>
            </a:r>
            <a:r>
              <a:rPr lang="en-US" altLang="it-IT" sz="1500" dirty="0"/>
              <a:t> </a:t>
            </a:r>
            <a:r>
              <a:rPr lang="en-US" altLang="it-IT" sz="1500" i="1" dirty="0"/>
              <a:t>X</a:t>
            </a:r>
            <a:r>
              <a:rPr lang="en-US" altLang="it-IT" sz="1500" i="1" dirty="0">
                <a:latin typeface="Arial Unicode MS" panose="020B0604020202020204" pitchFamily="34" charset="-128"/>
                <a:ea typeface="Arial Unicode MS" panose="020B0604020202020204" pitchFamily="34" charset="-128"/>
                <a:cs typeface="Arial Unicode MS" panose="020B0604020202020204" pitchFamily="34" charset="-128"/>
              </a:rPr>
              <a:t>∊ </a:t>
            </a:r>
            <a:r>
              <a:rPr lang="en-US" altLang="it-IT" sz="1500" i="1" dirty="0"/>
              <a:t>F</a:t>
            </a:r>
            <a:r>
              <a:rPr lang="en-US" altLang="it-IT" sz="1500" dirty="0"/>
              <a:t> (</a:t>
            </a:r>
            <a:r>
              <a:rPr lang="en-US" altLang="it-IT" sz="1500" dirty="0" err="1"/>
              <a:t>soluzione</a:t>
            </a:r>
            <a:r>
              <a:rPr lang="en-US" altLang="it-IT" sz="1500" dirty="0"/>
              <a:t> </a:t>
            </a:r>
            <a:r>
              <a:rPr lang="en-US" altLang="it-IT" sz="1500" dirty="0" err="1"/>
              <a:t>ammissibile</a:t>
            </a:r>
            <a:r>
              <a:rPr lang="en-US" altLang="it-IT" sz="1500" dirty="0"/>
              <a:t> del </a:t>
            </a:r>
            <a:r>
              <a:rPr lang="en-US" altLang="it-IT" sz="1500" dirty="0" err="1"/>
              <a:t>problema</a:t>
            </a:r>
            <a:r>
              <a:rPr lang="en-US" altLang="it-IT" sz="1500" dirty="0"/>
              <a:t>), </a:t>
            </a:r>
            <a:r>
              <a:rPr lang="en-US" altLang="it-IT" sz="1500" dirty="0" err="1"/>
              <a:t>partendo</a:t>
            </a:r>
            <a:r>
              <a:rPr lang="en-US" altLang="it-IT" sz="1500" dirty="0"/>
              <a:t> </a:t>
            </a:r>
            <a:r>
              <a:rPr lang="en-US" altLang="it-IT" sz="1500" dirty="0" err="1"/>
              <a:t>dall'insieme</a:t>
            </a:r>
            <a:r>
              <a:rPr lang="en-US" altLang="it-IT" sz="1500" dirty="0"/>
              <a:t> </a:t>
            </a:r>
            <a:r>
              <a:rPr lang="en-US" altLang="it-IT" sz="1500" dirty="0" err="1"/>
              <a:t>vuoto</a:t>
            </a:r>
            <a:r>
              <a:rPr lang="en-US" altLang="it-IT" sz="1500" dirty="0"/>
              <a:t> </a:t>
            </a:r>
            <a:r>
              <a:rPr lang="it-IT" altLang="it-IT" sz="1500" i="1" dirty="0">
                <a:sym typeface="Symbol" panose="05050102010706020507" pitchFamily="18" charset="2"/>
              </a:rPr>
              <a:t></a:t>
            </a:r>
            <a:r>
              <a:rPr lang="en-US" altLang="it-IT" sz="1500" dirty="0"/>
              <a:t> ed </a:t>
            </a:r>
            <a:r>
              <a:rPr lang="en-US" altLang="it-IT" sz="1500" dirty="0" err="1"/>
              <a:t>inserendovi</a:t>
            </a:r>
            <a:r>
              <a:rPr lang="en-US" altLang="it-IT" sz="1500" dirty="0"/>
              <a:t>, ad </a:t>
            </a:r>
            <a:r>
              <a:rPr lang="en-US" altLang="it-IT" sz="1500" dirty="0" err="1"/>
              <a:t>ogni</a:t>
            </a:r>
            <a:r>
              <a:rPr lang="en-US" altLang="it-IT" sz="1500" dirty="0"/>
              <a:t> </a:t>
            </a:r>
            <a:r>
              <a:rPr lang="en-US" altLang="it-IT" sz="1500" dirty="0" err="1"/>
              <a:t>passo</a:t>
            </a:r>
            <a:r>
              <a:rPr lang="en-US" altLang="it-IT" sz="1500" dirty="0"/>
              <a:t>, </a:t>
            </a:r>
            <a:r>
              <a:rPr lang="en-US" altLang="it-IT" sz="1500" dirty="0" err="1"/>
              <a:t>l’elemento</a:t>
            </a:r>
            <a:r>
              <a:rPr lang="en-US" altLang="it-IT" sz="1500" i="1" dirty="0"/>
              <a:t> </a:t>
            </a:r>
            <a:r>
              <a:rPr lang="en-US" altLang="it-IT" sz="1500" dirty="0" err="1"/>
              <a:t>più</a:t>
            </a:r>
            <a:r>
              <a:rPr lang="en-US" altLang="it-IT" sz="1500" dirty="0"/>
              <a:t> “</a:t>
            </a:r>
            <a:r>
              <a:rPr lang="en-US" altLang="it-IT" sz="1500" dirty="0" err="1"/>
              <a:t>promettente</a:t>
            </a:r>
            <a:r>
              <a:rPr lang="en-US" altLang="it-IT" sz="1500" dirty="0"/>
              <a:t>” </a:t>
            </a:r>
            <a:r>
              <a:rPr lang="en-US" altLang="it-IT" sz="1500" dirty="0" err="1"/>
              <a:t>fra</a:t>
            </a:r>
            <a:r>
              <a:rPr lang="en-US" altLang="it-IT" sz="1500" dirty="0"/>
              <a:t> </a:t>
            </a:r>
            <a:r>
              <a:rPr lang="en-US" altLang="it-IT" sz="1500" dirty="0" err="1"/>
              <a:t>quelli</a:t>
            </a:r>
            <a:r>
              <a:rPr lang="en-US" altLang="it-IT" sz="1500" dirty="0"/>
              <a:t> </a:t>
            </a:r>
            <a:r>
              <a:rPr lang="en-US" altLang="it-IT" sz="1500" dirty="0" err="1"/>
              <a:t>che</a:t>
            </a:r>
            <a:r>
              <a:rPr lang="en-US" altLang="it-IT" sz="1500" dirty="0"/>
              <a:t> non </a:t>
            </a:r>
            <a:r>
              <a:rPr lang="en-US" altLang="it-IT" sz="1500" dirty="0" err="1"/>
              <a:t>violano</a:t>
            </a:r>
            <a:r>
              <a:rPr lang="en-US" altLang="it-IT" sz="1500" dirty="0"/>
              <a:t> </a:t>
            </a:r>
            <a:r>
              <a:rPr lang="en-US" altLang="it-IT" sz="1500" dirty="0" err="1"/>
              <a:t>l’indipendenza</a:t>
            </a:r>
            <a:r>
              <a:rPr lang="en-US" altLang="it-IT" sz="1500" dirty="0"/>
              <a:t> </a:t>
            </a:r>
            <a:r>
              <a:rPr lang="en-US" altLang="it-IT" sz="1500" dirty="0" err="1"/>
              <a:t>dell'insieme</a:t>
            </a:r>
            <a:r>
              <a:rPr lang="en-US" altLang="it-IT" sz="1500" dirty="0"/>
              <a:t>.</a:t>
            </a:r>
          </a:p>
          <a:p>
            <a:pPr>
              <a:lnSpc>
                <a:spcPct val="110000"/>
              </a:lnSpc>
              <a:buNone/>
              <a:defRPr/>
            </a:pPr>
            <a:endParaRPr lang="it-IT" altLang="it-IT" sz="1500" i="1" dirty="0"/>
          </a:p>
          <a:p>
            <a:pPr>
              <a:lnSpc>
                <a:spcPct val="110000"/>
              </a:lnSpc>
              <a:buNone/>
              <a:defRPr/>
            </a:pPr>
            <a:r>
              <a:rPr lang="it-IT" altLang="it-IT" sz="1500" b="1" i="1" u="sng" dirty="0"/>
              <a:t>Template Procedure </a:t>
            </a:r>
            <a:r>
              <a:rPr lang="it-IT" altLang="it-IT" sz="1500" b="1" i="1" u="sng" dirty="0" err="1"/>
              <a:t>Greedy</a:t>
            </a:r>
            <a:r>
              <a:rPr lang="it-IT" altLang="it-IT" sz="1500" b="1" i="1" u="sng" dirty="0"/>
              <a:t>  </a:t>
            </a:r>
          </a:p>
          <a:p>
            <a:pPr>
              <a:lnSpc>
                <a:spcPct val="110000"/>
              </a:lnSpc>
              <a:defRPr/>
            </a:pPr>
            <a:r>
              <a:rPr lang="it-IT" altLang="it-IT" sz="1500" i="1" dirty="0"/>
              <a:t>Soluzione iniziale S</a:t>
            </a:r>
            <a:r>
              <a:rPr lang="it-IT" altLang="it-IT" sz="1500" i="1" baseline="-25000" dirty="0"/>
              <a:t>0</a:t>
            </a:r>
            <a:r>
              <a:rPr lang="it-IT" altLang="it-IT" sz="1500" i="1" dirty="0"/>
              <a:t>=</a:t>
            </a:r>
            <a:r>
              <a:rPr lang="it-IT" altLang="it-IT" sz="1500" i="1" dirty="0">
                <a:sym typeface="Symbol" panose="05050102010706020507" pitchFamily="18" charset="2"/>
              </a:rPr>
              <a:t></a:t>
            </a:r>
            <a:r>
              <a:rPr lang="it-IT" altLang="it-IT" sz="1500" i="1" dirty="0"/>
              <a:t>, </a:t>
            </a:r>
          </a:p>
          <a:p>
            <a:pPr>
              <a:lnSpc>
                <a:spcPct val="110000"/>
              </a:lnSpc>
              <a:defRPr/>
            </a:pPr>
            <a:r>
              <a:rPr lang="it-IT" altLang="it-IT" sz="1500" i="1" dirty="0"/>
              <a:t>ad ogni step k </a:t>
            </a:r>
          </a:p>
          <a:p>
            <a:pPr>
              <a:lnSpc>
                <a:spcPct val="110000"/>
              </a:lnSpc>
              <a:buNone/>
              <a:defRPr/>
            </a:pPr>
            <a:r>
              <a:rPr lang="it-IT" altLang="it-IT" sz="1500" i="1" dirty="0"/>
              <a:t>		- seleziona </a:t>
            </a:r>
            <a:r>
              <a:rPr lang="it-IT" altLang="it-IT" sz="1500" i="1" dirty="0" err="1"/>
              <a:t>e</a:t>
            </a:r>
            <a:r>
              <a:rPr lang="it-IT" altLang="it-IT" sz="1500" i="1" baseline="-25000" dirty="0" err="1"/>
              <a:t>k</a:t>
            </a:r>
            <a:r>
              <a:rPr lang="it-IT" altLang="it-IT" sz="1500" i="1" dirty="0"/>
              <a:t> come l’elemento di E più promettente (criterio 	Best) tra quelli non ancora esaminati, </a:t>
            </a:r>
          </a:p>
          <a:p>
            <a:pPr>
              <a:lnSpc>
                <a:spcPct val="110000"/>
              </a:lnSpc>
              <a:buNone/>
              <a:defRPr/>
            </a:pPr>
            <a:r>
              <a:rPr lang="it-IT" altLang="it-IT" sz="1500" i="1" dirty="0"/>
              <a:t>		- valuta se la soluzione parziale </a:t>
            </a:r>
            <a:r>
              <a:rPr lang="it-IT" altLang="it-IT" sz="1500" dirty="0" err="1"/>
              <a:t>S</a:t>
            </a:r>
            <a:r>
              <a:rPr lang="it-IT" altLang="it-IT" sz="1500" baseline="-25000" dirty="0" err="1"/>
              <a:t>k</a:t>
            </a:r>
            <a:r>
              <a:rPr lang="it-IT" altLang="it-IT" sz="1500" dirty="0" err="1">
                <a:sym typeface="Symbol" panose="05050102010706020507" pitchFamily="18" charset="2"/>
              </a:rPr>
              <a:t></a:t>
            </a:r>
            <a:r>
              <a:rPr lang="it-IT" altLang="it-IT" sz="1500" dirty="0" err="1"/>
              <a:t>e</a:t>
            </a:r>
            <a:r>
              <a:rPr lang="it-IT" altLang="it-IT" sz="1500" baseline="-25000" dirty="0" err="1"/>
              <a:t>k</a:t>
            </a:r>
            <a:r>
              <a:rPr lang="it-IT" altLang="it-IT" sz="1500" i="1" dirty="0"/>
              <a:t> </a:t>
            </a:r>
            <a:r>
              <a:rPr lang="it-IT" altLang="it-IT" sz="1500" i="1" dirty="0">
                <a:sym typeface="Symbol" panose="05050102010706020507" pitchFamily="18" charset="2"/>
              </a:rPr>
              <a:t> </a:t>
            </a:r>
            <a:r>
              <a:rPr lang="it-IT" altLang="it-IT" sz="1500" i="1" dirty="0"/>
              <a:t>F (test di indipendenza, o ammissibilità delle soluzioni parziali) </a:t>
            </a:r>
          </a:p>
          <a:p>
            <a:pPr>
              <a:lnSpc>
                <a:spcPct val="110000"/>
              </a:lnSpc>
              <a:defRPr/>
            </a:pPr>
            <a:r>
              <a:rPr lang="it-IT" altLang="it-IT" sz="1500" i="1" dirty="0"/>
              <a:t>termina avendo esaminato tutto E o quando </a:t>
            </a:r>
            <a:r>
              <a:rPr lang="it-IT" altLang="it-IT" sz="1500" i="1" dirty="0" err="1"/>
              <a:t>S</a:t>
            </a:r>
            <a:r>
              <a:rPr lang="it-IT" altLang="it-IT" sz="1500" i="1" baseline="-25000" dirty="0" err="1"/>
              <a:t>k</a:t>
            </a:r>
            <a:r>
              <a:rPr lang="it-IT" altLang="it-IT" sz="1500" i="1" dirty="0"/>
              <a:t> è massimale (S</a:t>
            </a:r>
            <a:r>
              <a:rPr lang="it-IT" altLang="it-IT" sz="1500" i="1" baseline="-25000" dirty="0"/>
              <a:t>n </a:t>
            </a:r>
            <a:r>
              <a:rPr lang="it-IT" altLang="it-IT" sz="1500" i="1" dirty="0"/>
              <a:t>:= </a:t>
            </a:r>
            <a:r>
              <a:rPr lang="it-IT" altLang="it-IT" sz="1500" i="1" dirty="0" err="1"/>
              <a:t>S</a:t>
            </a:r>
            <a:r>
              <a:rPr lang="it-IT" altLang="it-IT" sz="1500" i="1" baseline="-25000" dirty="0" err="1"/>
              <a:t>k</a:t>
            </a:r>
            <a:r>
              <a:rPr lang="it-IT" altLang="it-IT" sz="1500" i="1" dirty="0"/>
              <a:t>).</a:t>
            </a:r>
            <a:r>
              <a:rPr lang="it-IT" altLang="it-IT" sz="1500" dirty="0"/>
              <a:t> </a:t>
            </a:r>
          </a:p>
          <a:p>
            <a:pPr marL="0" indent="0">
              <a:lnSpc>
                <a:spcPct val="110000"/>
              </a:lnSpc>
              <a:buNone/>
            </a:pPr>
            <a:endParaRPr lang="it-IT" sz="1500" dirty="0"/>
          </a:p>
        </p:txBody>
      </p:sp>
    </p:spTree>
    <p:extLst>
      <p:ext uri="{BB962C8B-B14F-4D97-AF65-F5344CB8AC3E}">
        <p14:creationId xmlns:p14="http://schemas.microsoft.com/office/powerpoint/2010/main" val="2971264541"/>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10CE3618-1D7A-4256-B2AF-9DB692996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24" y="6419"/>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7" name="Group 56">
            <a:extLst>
              <a:ext uri="{FF2B5EF4-FFF2-40B4-BE49-F238E27FC236}">
                <a16:creationId xmlns:a16="http://schemas.microsoft.com/office/drawing/2014/main" id="{9CC40045-3931-4F5B-BFDA-CB5657884F6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58" name="Freeform 5">
              <a:extLst>
                <a:ext uri="{FF2B5EF4-FFF2-40B4-BE49-F238E27FC236}">
                  <a16:creationId xmlns:a16="http://schemas.microsoft.com/office/drawing/2014/main" id="{74300EE0-ECBD-4A99-A182-D65E0E6E63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59" name="Freeform 6">
              <a:extLst>
                <a:ext uri="{FF2B5EF4-FFF2-40B4-BE49-F238E27FC236}">
                  <a16:creationId xmlns:a16="http://schemas.microsoft.com/office/drawing/2014/main" id="{66F00B75-03DF-4D45-9B0D-64C830BD60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7">
              <a:extLst>
                <a:ext uri="{FF2B5EF4-FFF2-40B4-BE49-F238E27FC236}">
                  <a16:creationId xmlns:a16="http://schemas.microsoft.com/office/drawing/2014/main" id="{68D3ABB2-C1A2-49A0-A399-DF61B1EF63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1" name="Freeform 8">
              <a:extLst>
                <a:ext uri="{FF2B5EF4-FFF2-40B4-BE49-F238E27FC236}">
                  <a16:creationId xmlns:a16="http://schemas.microsoft.com/office/drawing/2014/main" id="{DA1AEAE7-4978-4A5B-AAD2-E2E78726FE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62" name="Freeform 9">
              <a:extLst>
                <a:ext uri="{FF2B5EF4-FFF2-40B4-BE49-F238E27FC236}">
                  <a16:creationId xmlns:a16="http://schemas.microsoft.com/office/drawing/2014/main" id="{7A9AAEEE-4B18-43DC-B196-17B61CD41F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63" name="Freeform 10">
              <a:extLst>
                <a:ext uri="{FF2B5EF4-FFF2-40B4-BE49-F238E27FC236}">
                  <a16:creationId xmlns:a16="http://schemas.microsoft.com/office/drawing/2014/main" id="{807703FD-FEEE-4777-846F-8C38F40CEB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64" name="Freeform 11">
              <a:extLst>
                <a:ext uri="{FF2B5EF4-FFF2-40B4-BE49-F238E27FC236}">
                  <a16:creationId xmlns:a16="http://schemas.microsoft.com/office/drawing/2014/main" id="{3883325D-A3A9-46FF-B7CB-EE92752226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5" name="Freeform 12">
              <a:extLst>
                <a:ext uri="{FF2B5EF4-FFF2-40B4-BE49-F238E27FC236}">
                  <a16:creationId xmlns:a16="http://schemas.microsoft.com/office/drawing/2014/main" id="{1009273A-6FB2-45C9-814B-F9F243C595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6" name="Freeform 13">
              <a:extLst>
                <a:ext uri="{FF2B5EF4-FFF2-40B4-BE49-F238E27FC236}">
                  <a16:creationId xmlns:a16="http://schemas.microsoft.com/office/drawing/2014/main" id="{91456BB4-6CF2-4A71-BE63-1AC03A287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7" name="Freeform 14">
              <a:extLst>
                <a:ext uri="{FF2B5EF4-FFF2-40B4-BE49-F238E27FC236}">
                  <a16:creationId xmlns:a16="http://schemas.microsoft.com/office/drawing/2014/main" id="{90F94609-6C4C-45C5-B029-0704F4BB64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8" name="Freeform 15">
              <a:extLst>
                <a:ext uri="{FF2B5EF4-FFF2-40B4-BE49-F238E27FC236}">
                  <a16:creationId xmlns:a16="http://schemas.microsoft.com/office/drawing/2014/main" id="{7532FA0C-81DB-47C4-A39A-77A779E230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9" name="Freeform 16">
              <a:extLst>
                <a:ext uri="{FF2B5EF4-FFF2-40B4-BE49-F238E27FC236}">
                  <a16:creationId xmlns:a16="http://schemas.microsoft.com/office/drawing/2014/main" id="{F2A2ED01-9837-46A7-B28E-15B6C229D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0" name="Freeform 17">
              <a:extLst>
                <a:ext uri="{FF2B5EF4-FFF2-40B4-BE49-F238E27FC236}">
                  <a16:creationId xmlns:a16="http://schemas.microsoft.com/office/drawing/2014/main" id="{5E52EFEE-3C02-41C5-852D-699079C2E3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1" name="Freeform 18">
              <a:extLst>
                <a:ext uri="{FF2B5EF4-FFF2-40B4-BE49-F238E27FC236}">
                  <a16:creationId xmlns:a16="http://schemas.microsoft.com/office/drawing/2014/main" id="{A4ED1A46-9C33-4642-B4E6-DE8FB6E3FA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2" name="Freeform 19">
              <a:extLst>
                <a:ext uri="{FF2B5EF4-FFF2-40B4-BE49-F238E27FC236}">
                  <a16:creationId xmlns:a16="http://schemas.microsoft.com/office/drawing/2014/main" id="{D8825798-C5AC-4262-B3CA-FAA3731727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3" name="Freeform 20">
              <a:extLst>
                <a:ext uri="{FF2B5EF4-FFF2-40B4-BE49-F238E27FC236}">
                  <a16:creationId xmlns:a16="http://schemas.microsoft.com/office/drawing/2014/main" id="{041EF5B5-A116-4AE7-82D0-A06B0FF58F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1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74" name="Freeform 21">
              <a:extLst>
                <a:ext uri="{FF2B5EF4-FFF2-40B4-BE49-F238E27FC236}">
                  <a16:creationId xmlns:a16="http://schemas.microsoft.com/office/drawing/2014/main" id="{1053245D-DA29-4C13-84C9-749150489A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1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75" name="Freeform 22">
              <a:extLst>
                <a:ext uri="{FF2B5EF4-FFF2-40B4-BE49-F238E27FC236}">
                  <a16:creationId xmlns:a16="http://schemas.microsoft.com/office/drawing/2014/main" id="{1166F809-C998-47FD-8299-4F9BA65DD9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23">
              <a:extLst>
                <a:ext uri="{FF2B5EF4-FFF2-40B4-BE49-F238E27FC236}">
                  <a16:creationId xmlns:a16="http://schemas.microsoft.com/office/drawing/2014/main" id="{2C6184C9-DD88-444D-83F9-7E5C128E54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24">
              <a:extLst>
                <a:ext uri="{FF2B5EF4-FFF2-40B4-BE49-F238E27FC236}">
                  <a16:creationId xmlns:a16="http://schemas.microsoft.com/office/drawing/2014/main" id="{96A02A4D-21A3-44E5-BEFC-1DD2E82620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25">
              <a:extLst>
                <a:ext uri="{FF2B5EF4-FFF2-40B4-BE49-F238E27FC236}">
                  <a16:creationId xmlns:a16="http://schemas.microsoft.com/office/drawing/2014/main" id="{B31F515F-6B6B-48A5-99B1-F9BBCF8F6F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80" name="Isosceles Triangle 79">
            <a:extLst>
              <a:ext uri="{FF2B5EF4-FFF2-40B4-BE49-F238E27FC236}">
                <a16:creationId xmlns:a16="http://schemas.microsoft.com/office/drawing/2014/main" id="{B0BC2F97-F3ED-4F01-B461-9A522CD972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75225" y="1331697"/>
            <a:ext cx="193249" cy="166594"/>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600" dirty="0"/>
          </a:p>
        </p:txBody>
      </p:sp>
      <p:sp>
        <p:nvSpPr>
          <p:cNvPr id="3" name="Segnaposto contenuto 2">
            <a:extLst>
              <a:ext uri="{FF2B5EF4-FFF2-40B4-BE49-F238E27FC236}">
                <a16:creationId xmlns:a16="http://schemas.microsoft.com/office/drawing/2014/main" id="{53090836-EAF0-45CA-A1C6-B97E0DF2B583}"/>
              </a:ext>
            </a:extLst>
          </p:cNvPr>
          <p:cNvSpPr>
            <a:spLocks noGrp="1"/>
          </p:cNvSpPr>
          <p:nvPr>
            <p:ph idx="1"/>
          </p:nvPr>
        </p:nvSpPr>
        <p:spPr>
          <a:xfrm>
            <a:off x="3163464" y="1114425"/>
            <a:ext cx="6151666" cy="4578944"/>
          </a:xfrm>
        </p:spPr>
        <p:txBody>
          <a:bodyPr anchor="t">
            <a:normAutofit/>
          </a:bodyPr>
          <a:lstStyle/>
          <a:p>
            <a:pPr marL="0" indent="0">
              <a:buNone/>
              <a:defRPr/>
            </a:pPr>
            <a:r>
              <a:rPr lang="en-US" altLang="it-IT" dirty="0" err="1"/>
              <a:t>Strutturare</a:t>
            </a:r>
            <a:r>
              <a:rPr lang="en-US" altLang="it-IT" dirty="0"/>
              <a:t> un </a:t>
            </a:r>
            <a:r>
              <a:rPr lang="en-US" altLang="it-IT" dirty="0" err="1"/>
              <a:t>algoritmo</a:t>
            </a:r>
            <a:r>
              <a:rPr lang="en-US" altLang="it-IT" dirty="0"/>
              <a:t> come </a:t>
            </a:r>
            <a:r>
              <a:rPr lang="en-US" altLang="it-IT" i="1" dirty="0"/>
              <a:t>Greedy,</a:t>
            </a:r>
            <a:r>
              <a:rPr lang="en-US" altLang="it-IT" dirty="0"/>
              <a:t> </a:t>
            </a:r>
            <a:r>
              <a:rPr lang="en-US" altLang="it-IT" dirty="0" err="1"/>
              <a:t>su</a:t>
            </a:r>
            <a:r>
              <a:rPr lang="en-US" altLang="it-IT" dirty="0"/>
              <a:t> un </a:t>
            </a:r>
            <a:r>
              <a:rPr lang="en-US" altLang="it-IT" dirty="0" err="1"/>
              <a:t>sistema</a:t>
            </a:r>
            <a:r>
              <a:rPr lang="en-US" altLang="it-IT" dirty="0"/>
              <a:t> di </a:t>
            </a:r>
            <a:r>
              <a:rPr lang="en-US" altLang="it-IT" dirty="0" err="1"/>
              <a:t>insiemi</a:t>
            </a:r>
            <a:r>
              <a:rPr lang="en-US" altLang="it-IT" dirty="0"/>
              <a:t> </a:t>
            </a:r>
            <a:r>
              <a:rPr lang="en-US" altLang="it-IT" dirty="0" err="1"/>
              <a:t>indipendenti</a:t>
            </a:r>
            <a:r>
              <a:rPr lang="en-US" altLang="it-IT" dirty="0"/>
              <a:t>, ha il </a:t>
            </a:r>
            <a:r>
              <a:rPr lang="en-US" altLang="it-IT" dirty="0" err="1"/>
              <a:t>vantaggio</a:t>
            </a:r>
            <a:r>
              <a:rPr lang="en-US" altLang="it-IT" dirty="0"/>
              <a:t> di </a:t>
            </a:r>
            <a:r>
              <a:rPr lang="en-US" altLang="it-IT" dirty="0" err="1"/>
              <a:t>richiedere</a:t>
            </a:r>
            <a:r>
              <a:rPr lang="en-US" altLang="it-IT" dirty="0"/>
              <a:t> solo la </a:t>
            </a:r>
            <a:r>
              <a:rPr lang="en-US" altLang="it-IT" dirty="0" err="1"/>
              <a:t>specifica</a:t>
            </a:r>
            <a:r>
              <a:rPr lang="en-US" altLang="it-IT" dirty="0"/>
              <a:t> </a:t>
            </a:r>
            <a:r>
              <a:rPr lang="en-US" altLang="it-IT" dirty="0" err="1"/>
              <a:t>delle</a:t>
            </a:r>
            <a:r>
              <a:rPr lang="en-US" altLang="it-IT" dirty="0"/>
              <a:t> procedure </a:t>
            </a:r>
            <a:r>
              <a:rPr lang="en-US" altLang="it-IT" i="1" dirty="0"/>
              <a:t>Best</a:t>
            </a:r>
            <a:r>
              <a:rPr lang="en-US" altLang="it-IT" dirty="0"/>
              <a:t> e </a:t>
            </a:r>
            <a:r>
              <a:rPr lang="en-US" altLang="it-IT" i="1" dirty="0"/>
              <a:t>Ind</a:t>
            </a:r>
            <a:r>
              <a:rPr lang="en-US" altLang="it-IT" dirty="0"/>
              <a:t> per </a:t>
            </a:r>
            <a:r>
              <a:rPr lang="en-US" altLang="it-IT" dirty="0" err="1"/>
              <a:t>qualificare</a:t>
            </a:r>
            <a:r>
              <a:rPr lang="en-US" altLang="it-IT" dirty="0"/>
              <a:t> </a:t>
            </a:r>
            <a:r>
              <a:rPr lang="en-US" altLang="it-IT" dirty="0" err="1"/>
              <a:t>l’intero</a:t>
            </a:r>
            <a:r>
              <a:rPr lang="en-US" altLang="it-IT" dirty="0"/>
              <a:t> </a:t>
            </a:r>
            <a:r>
              <a:rPr lang="en-US" altLang="it-IT" dirty="0" err="1"/>
              <a:t>algoritmo</a:t>
            </a:r>
            <a:r>
              <a:rPr lang="en-US" altLang="it-IT" dirty="0"/>
              <a:t>. </a:t>
            </a:r>
          </a:p>
          <a:p>
            <a:pPr>
              <a:buNone/>
              <a:defRPr/>
            </a:pPr>
            <a:endParaRPr lang="it-IT" altLang="it-IT" dirty="0"/>
          </a:p>
          <a:p>
            <a:pPr>
              <a:buNone/>
              <a:defRPr/>
            </a:pPr>
            <a:r>
              <a:rPr lang="it-IT" altLang="it-IT" dirty="0">
                <a:solidFill>
                  <a:schemeClr val="accent3"/>
                </a:solidFill>
              </a:rPr>
              <a:t>PRO</a:t>
            </a:r>
            <a:r>
              <a:rPr lang="it-IT" altLang="it-IT" dirty="0"/>
              <a:t> e  </a:t>
            </a:r>
            <a:r>
              <a:rPr lang="it-IT" altLang="it-IT" dirty="0">
                <a:solidFill>
                  <a:schemeClr val="accent1"/>
                </a:solidFill>
              </a:rPr>
              <a:t>CONTRO</a:t>
            </a:r>
            <a:r>
              <a:rPr lang="it-IT" altLang="it-IT" dirty="0"/>
              <a:t> degli algoritmi </a:t>
            </a:r>
            <a:r>
              <a:rPr lang="it-IT" altLang="it-IT" dirty="0" err="1"/>
              <a:t>Greedy</a:t>
            </a:r>
            <a:r>
              <a:rPr lang="it-IT" altLang="it-IT" dirty="0"/>
              <a:t>:</a:t>
            </a:r>
          </a:p>
          <a:p>
            <a:pPr>
              <a:buNone/>
              <a:defRPr/>
            </a:pPr>
            <a:r>
              <a:rPr lang="it-IT" altLang="it-IT" dirty="0"/>
              <a:t>	</a:t>
            </a:r>
            <a:r>
              <a:rPr lang="it-IT" altLang="it-IT" b="1" dirty="0">
                <a:solidFill>
                  <a:schemeClr val="accent3"/>
                </a:solidFill>
              </a:rPr>
              <a:t>+</a:t>
            </a:r>
            <a:r>
              <a:rPr lang="it-IT" altLang="it-IT" dirty="0"/>
              <a:t> 	algoritmi </a:t>
            </a:r>
            <a:r>
              <a:rPr lang="it-IT" altLang="it-IT" dirty="0" err="1"/>
              <a:t>computazionalmente</a:t>
            </a:r>
            <a:r>
              <a:rPr lang="it-IT" altLang="it-IT" dirty="0"/>
              <a:t> leggeri e rapidi</a:t>
            </a:r>
          </a:p>
          <a:p>
            <a:pPr>
              <a:buNone/>
              <a:defRPr/>
            </a:pPr>
            <a:r>
              <a:rPr lang="it-IT" altLang="it-IT" dirty="0"/>
              <a:t>	</a:t>
            </a:r>
            <a:r>
              <a:rPr lang="it-IT" altLang="it-IT" b="1" dirty="0">
                <a:solidFill>
                  <a:schemeClr val="accent1"/>
                </a:solidFill>
              </a:rPr>
              <a:t>-</a:t>
            </a:r>
            <a:r>
              <a:rPr lang="it-IT" altLang="it-IT" dirty="0"/>
              <a:t> 	bassa qualità della soluzione</a:t>
            </a:r>
          </a:p>
          <a:p>
            <a:pPr marL="0">
              <a:buNone/>
              <a:defRPr/>
            </a:pPr>
            <a:endParaRPr lang="it-IT" altLang="it-IT" dirty="0"/>
          </a:p>
          <a:p>
            <a:pPr marL="0">
              <a:buNone/>
              <a:defRPr/>
            </a:pPr>
            <a:r>
              <a:rPr lang="it-IT" altLang="it-IT" dirty="0"/>
              <a:t>Possiamo definire altri algoritmi </a:t>
            </a:r>
            <a:r>
              <a:rPr lang="it-IT" altLang="it-IT" i="1" dirty="0" err="1"/>
              <a:t>Greedy</a:t>
            </a:r>
            <a:r>
              <a:rPr lang="it-IT" altLang="it-IT" dirty="0"/>
              <a:t> modificando il criterio </a:t>
            </a:r>
            <a:r>
              <a:rPr lang="it-IT" altLang="it-IT" dirty="0">
                <a:effectLst>
                  <a:outerShdw blurRad="38100" dist="38100" dir="2700000" algn="tl">
                    <a:srgbClr val="000000">
                      <a:alpha val="43137"/>
                    </a:srgbClr>
                  </a:outerShdw>
                </a:effectLst>
              </a:rPr>
              <a:t>Best</a:t>
            </a:r>
            <a:r>
              <a:rPr lang="it-IT" altLang="it-IT" dirty="0"/>
              <a:t>, per la scelta locale del miglior elemento.</a:t>
            </a:r>
          </a:p>
          <a:p>
            <a:pPr>
              <a:defRPr/>
            </a:pPr>
            <a:endParaRPr lang="en-US" altLang="it-IT" dirty="0"/>
          </a:p>
          <a:p>
            <a:pPr marL="0" indent="0">
              <a:buNone/>
            </a:pPr>
            <a:endParaRPr lang="it-IT" dirty="0"/>
          </a:p>
        </p:txBody>
      </p:sp>
    </p:spTree>
    <p:extLst>
      <p:ext uri="{BB962C8B-B14F-4D97-AF65-F5344CB8AC3E}">
        <p14:creationId xmlns:p14="http://schemas.microsoft.com/office/powerpoint/2010/main" val="978775517"/>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29831267-5CAE-41B8-A1CC-66FE1628A6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437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7" name="Group 56">
            <a:extLst>
              <a:ext uri="{FF2B5EF4-FFF2-40B4-BE49-F238E27FC236}">
                <a16:creationId xmlns:a16="http://schemas.microsoft.com/office/drawing/2014/main" id="{379EE808-85F9-455B-B8F9-FBE90075FB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58" name="Freeform 5">
              <a:extLst>
                <a:ext uri="{FF2B5EF4-FFF2-40B4-BE49-F238E27FC236}">
                  <a16:creationId xmlns:a16="http://schemas.microsoft.com/office/drawing/2014/main" id="{C89DCC09-ED44-478A-8F79-A02EBAF7A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6">
              <a:extLst>
                <a:ext uri="{FF2B5EF4-FFF2-40B4-BE49-F238E27FC236}">
                  <a16:creationId xmlns:a16="http://schemas.microsoft.com/office/drawing/2014/main" id="{8E2E2454-5C03-4173-B8FE-1AB94658D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7">
              <a:extLst>
                <a:ext uri="{FF2B5EF4-FFF2-40B4-BE49-F238E27FC236}">
                  <a16:creationId xmlns:a16="http://schemas.microsoft.com/office/drawing/2014/main" id="{2E8C684E-09F3-4317-A7D3-3D18C35931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1" name="Freeform 8">
              <a:extLst>
                <a:ext uri="{FF2B5EF4-FFF2-40B4-BE49-F238E27FC236}">
                  <a16:creationId xmlns:a16="http://schemas.microsoft.com/office/drawing/2014/main" id="{C5505EC4-4943-4963-98E8-69AF3FDF03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62" name="Freeform 9">
              <a:extLst>
                <a:ext uri="{FF2B5EF4-FFF2-40B4-BE49-F238E27FC236}">
                  <a16:creationId xmlns:a16="http://schemas.microsoft.com/office/drawing/2014/main" id="{4562C7B8-8AFB-4DDB-B72F-284990D5C4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63" name="Freeform 10">
              <a:extLst>
                <a:ext uri="{FF2B5EF4-FFF2-40B4-BE49-F238E27FC236}">
                  <a16:creationId xmlns:a16="http://schemas.microsoft.com/office/drawing/2014/main" id="{C3443E48-282C-4250-A466-0EC71FB9E1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64" name="Freeform 11">
              <a:extLst>
                <a:ext uri="{FF2B5EF4-FFF2-40B4-BE49-F238E27FC236}">
                  <a16:creationId xmlns:a16="http://schemas.microsoft.com/office/drawing/2014/main" id="{E1DA5A47-4EF3-4987-A0B2-0D48C03004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5" name="Freeform 12">
              <a:extLst>
                <a:ext uri="{FF2B5EF4-FFF2-40B4-BE49-F238E27FC236}">
                  <a16:creationId xmlns:a16="http://schemas.microsoft.com/office/drawing/2014/main" id="{B97C0249-6965-4479-85DD-65D339807E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6" name="Freeform 13">
              <a:extLst>
                <a:ext uri="{FF2B5EF4-FFF2-40B4-BE49-F238E27FC236}">
                  <a16:creationId xmlns:a16="http://schemas.microsoft.com/office/drawing/2014/main" id="{593CC77F-968A-4E39-A274-8278279149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7" name="Freeform 14">
              <a:extLst>
                <a:ext uri="{FF2B5EF4-FFF2-40B4-BE49-F238E27FC236}">
                  <a16:creationId xmlns:a16="http://schemas.microsoft.com/office/drawing/2014/main" id="{1238E5CF-CAEC-4B5C-9DB6-A40F03FB3A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8" name="Freeform 15">
              <a:extLst>
                <a:ext uri="{FF2B5EF4-FFF2-40B4-BE49-F238E27FC236}">
                  <a16:creationId xmlns:a16="http://schemas.microsoft.com/office/drawing/2014/main" id="{BBD96636-6E63-4D65-A35C-92653FC48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9" name="Freeform 16">
              <a:extLst>
                <a:ext uri="{FF2B5EF4-FFF2-40B4-BE49-F238E27FC236}">
                  <a16:creationId xmlns:a16="http://schemas.microsoft.com/office/drawing/2014/main" id="{8D56D53D-1432-4D95-B0DD-3799916FD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0" name="Freeform 17">
              <a:extLst>
                <a:ext uri="{FF2B5EF4-FFF2-40B4-BE49-F238E27FC236}">
                  <a16:creationId xmlns:a16="http://schemas.microsoft.com/office/drawing/2014/main" id="{415107AD-3A21-4847-8F6C-C40629276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1" name="Freeform 18">
              <a:extLst>
                <a:ext uri="{FF2B5EF4-FFF2-40B4-BE49-F238E27FC236}">
                  <a16:creationId xmlns:a16="http://schemas.microsoft.com/office/drawing/2014/main" id="{74B4AC16-93AF-4037-B469-BD1BAB95C9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2" name="Freeform 19">
              <a:extLst>
                <a:ext uri="{FF2B5EF4-FFF2-40B4-BE49-F238E27FC236}">
                  <a16:creationId xmlns:a16="http://schemas.microsoft.com/office/drawing/2014/main" id="{57AEC385-0F84-4743-A483-0E97114463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3" name="Freeform 20">
              <a:extLst>
                <a:ext uri="{FF2B5EF4-FFF2-40B4-BE49-F238E27FC236}">
                  <a16:creationId xmlns:a16="http://schemas.microsoft.com/office/drawing/2014/main" id="{90B47478-85F0-4BCA-9C98-48B633FD5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74" name="Freeform 21">
              <a:extLst>
                <a:ext uri="{FF2B5EF4-FFF2-40B4-BE49-F238E27FC236}">
                  <a16:creationId xmlns:a16="http://schemas.microsoft.com/office/drawing/2014/main" id="{C8F8E9C6-76DE-42DF-9CD7-B9789CDE1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75" name="Freeform 22">
              <a:extLst>
                <a:ext uri="{FF2B5EF4-FFF2-40B4-BE49-F238E27FC236}">
                  <a16:creationId xmlns:a16="http://schemas.microsoft.com/office/drawing/2014/main" id="{660FFC41-5F89-4B42-913F-7FB178063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23">
              <a:extLst>
                <a:ext uri="{FF2B5EF4-FFF2-40B4-BE49-F238E27FC236}">
                  <a16:creationId xmlns:a16="http://schemas.microsoft.com/office/drawing/2014/main" id="{1B956442-7A16-4B5B-908F-D69FC0A933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24">
              <a:extLst>
                <a:ext uri="{FF2B5EF4-FFF2-40B4-BE49-F238E27FC236}">
                  <a16:creationId xmlns:a16="http://schemas.microsoft.com/office/drawing/2014/main" id="{B54D797E-632B-4287-907B-A96D2CCBF4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25">
              <a:extLst>
                <a:ext uri="{FF2B5EF4-FFF2-40B4-BE49-F238E27FC236}">
                  <a16:creationId xmlns:a16="http://schemas.microsoft.com/office/drawing/2014/main" id="{BF7D9703-D82B-498D-AA68-475F298FAA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80" name="Group 79">
            <a:extLst>
              <a:ext uri="{FF2B5EF4-FFF2-40B4-BE49-F238E27FC236}">
                <a16:creationId xmlns:a16="http://schemas.microsoft.com/office/drawing/2014/main" id="{F8D580F2-1EDA-4B5F-98EB-EF8F18E9B7C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470421"/>
            <a:chOff x="697883" y="1816768"/>
            <a:chExt cx="3674476" cy="3470421"/>
          </a:xfrm>
        </p:grpSpPr>
        <p:sp>
          <p:nvSpPr>
            <p:cNvPr id="81" name="Rectangle 80">
              <a:extLst>
                <a:ext uri="{FF2B5EF4-FFF2-40B4-BE49-F238E27FC236}">
                  <a16:creationId xmlns:a16="http://schemas.microsoft.com/office/drawing/2014/main" id="{E0F2EADF-2A67-482F-B290-DED5172BB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82" name="Isosceles Triangle 22">
              <a:extLst>
                <a:ext uri="{FF2B5EF4-FFF2-40B4-BE49-F238E27FC236}">
                  <a16:creationId xmlns:a16="http://schemas.microsoft.com/office/drawing/2014/main" id="{39BCFDA0-B04D-4835-A135-02F8969F3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3" name="Rectangle 82">
              <a:extLst>
                <a:ext uri="{FF2B5EF4-FFF2-40B4-BE49-F238E27FC236}">
                  <a16:creationId xmlns:a16="http://schemas.microsoft.com/office/drawing/2014/main" id="{6DD3C0B8-C176-40C2-93F5-670E2BAC7D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olo 1">
            <a:extLst>
              <a:ext uri="{FF2B5EF4-FFF2-40B4-BE49-F238E27FC236}">
                <a16:creationId xmlns:a16="http://schemas.microsoft.com/office/drawing/2014/main" id="{3A25862E-1D51-4265-9456-0B43C72D597B}"/>
              </a:ext>
            </a:extLst>
          </p:cNvPr>
          <p:cNvSpPr>
            <a:spLocks noGrp="1"/>
          </p:cNvSpPr>
          <p:nvPr>
            <p:ph type="title"/>
          </p:nvPr>
        </p:nvSpPr>
        <p:spPr>
          <a:xfrm>
            <a:off x="888631" y="2349925"/>
            <a:ext cx="3498979" cy="2456442"/>
          </a:xfrm>
        </p:spPr>
        <p:txBody>
          <a:bodyPr>
            <a:normAutofit/>
          </a:bodyPr>
          <a:lstStyle/>
          <a:p>
            <a:r>
              <a:rPr lang="it-IT">
                <a:effectLst>
                  <a:outerShdw blurRad="38100" dist="38100" dir="2700000" algn="tl">
                    <a:srgbClr val="000000">
                      <a:alpha val="43137"/>
                    </a:srgbClr>
                  </a:outerShdw>
                </a:effectLst>
              </a:rPr>
              <a:t>NEAREST NEIGHBOUR</a:t>
            </a:r>
          </a:p>
        </p:txBody>
      </p:sp>
      <p:sp>
        <p:nvSpPr>
          <p:cNvPr id="3" name="Segnaposto contenuto 2">
            <a:extLst>
              <a:ext uri="{FF2B5EF4-FFF2-40B4-BE49-F238E27FC236}">
                <a16:creationId xmlns:a16="http://schemas.microsoft.com/office/drawing/2014/main" id="{7C6BBBEF-19DE-4875-8DAC-B742C84BAE77}"/>
              </a:ext>
            </a:extLst>
          </p:cNvPr>
          <p:cNvSpPr>
            <a:spLocks noGrp="1"/>
          </p:cNvSpPr>
          <p:nvPr>
            <p:ph idx="1"/>
          </p:nvPr>
        </p:nvSpPr>
        <p:spPr>
          <a:xfrm>
            <a:off x="5118447" y="803186"/>
            <a:ext cx="6281873" cy="5248622"/>
          </a:xfrm>
        </p:spPr>
        <p:txBody>
          <a:bodyPr>
            <a:normAutofit/>
          </a:bodyPr>
          <a:lstStyle/>
          <a:p>
            <a:pPr marL="449580" fontAlgn="base">
              <a:lnSpc>
                <a:spcPct val="110000"/>
              </a:lnSpc>
              <a:spcAft>
                <a:spcPts val="800"/>
              </a:spcAft>
            </a:pPr>
            <a:r>
              <a:rPr lang="it-IT" sz="900" b="1" dirty="0">
                <a:effectLst/>
                <a:latin typeface="Courier New" panose="02070309020205020404" pitchFamily="49" charset="0"/>
                <a:ea typeface="Times New Roman" panose="02020603050405020304" pitchFamily="18" charset="0"/>
                <a:cs typeface="Times New Roman" panose="02020603050405020304" pitchFamily="18" charset="0"/>
              </a:rPr>
              <a:t>Riflette molto il modo di pensare di una persona.</a:t>
            </a:r>
            <a:endParaRPr lang="it-IT" sz="900" dirty="0">
              <a:effectLst/>
              <a:latin typeface="Calibri" panose="020F0502020204030204" pitchFamily="34" charset="0"/>
              <a:ea typeface="Calibri" panose="020F0502020204030204" pitchFamily="34" charset="0"/>
              <a:cs typeface="Times New Roman" panose="02020603050405020304" pitchFamily="18" charset="0"/>
            </a:endParaRPr>
          </a:p>
          <a:p>
            <a:pPr marL="449580" fontAlgn="base">
              <a:lnSpc>
                <a:spcPct val="110000"/>
              </a:lnSpc>
              <a:spcAft>
                <a:spcPts val="800"/>
              </a:spcAft>
            </a:pPr>
            <a:r>
              <a:rPr lang="it-IT" sz="900" b="1" dirty="0">
                <a:effectLst/>
                <a:latin typeface="Courier New" panose="02070309020205020404" pitchFamily="49" charset="0"/>
                <a:ea typeface="Times New Roman" panose="02020603050405020304" pitchFamily="18" charset="0"/>
                <a:cs typeface="Times New Roman" panose="02020603050405020304" pitchFamily="18" charset="0"/>
              </a:rPr>
              <a:t>Si limita a fare delle scelte sulla base delle informazioni che vede in quel momento.</a:t>
            </a:r>
            <a:endParaRPr lang="it-IT" sz="900" dirty="0">
              <a:effectLst/>
              <a:latin typeface="Calibri" panose="020F0502020204030204" pitchFamily="34" charset="0"/>
              <a:ea typeface="Calibri" panose="020F0502020204030204" pitchFamily="34" charset="0"/>
              <a:cs typeface="Times New Roman" panose="02020603050405020304" pitchFamily="18" charset="0"/>
            </a:endParaRPr>
          </a:p>
          <a:p>
            <a:pPr marL="449580" fontAlgn="base">
              <a:lnSpc>
                <a:spcPct val="110000"/>
              </a:lnSpc>
              <a:spcAft>
                <a:spcPts val="800"/>
              </a:spcAft>
            </a:pPr>
            <a:r>
              <a:rPr lang="it-IT" sz="900" b="1" dirty="0">
                <a:effectLst/>
                <a:latin typeface="Courier New" panose="02070309020205020404" pitchFamily="49" charset="0"/>
                <a:ea typeface="Times New Roman" panose="02020603050405020304" pitchFamily="18" charset="0"/>
                <a:cs typeface="Times New Roman" panose="02020603050405020304" pitchFamily="18" charset="0"/>
              </a:rPr>
              <a:t>La </a:t>
            </a:r>
            <a:r>
              <a:rPr lang="it-IT" sz="900" b="1" dirty="0" err="1">
                <a:effectLst/>
                <a:latin typeface="Courier New" panose="02070309020205020404" pitchFamily="49" charset="0"/>
                <a:ea typeface="Times New Roman" panose="02020603050405020304" pitchFamily="18" charset="0"/>
                <a:cs typeface="Times New Roman" panose="02020603050405020304" pitchFamily="18" charset="0"/>
              </a:rPr>
              <a:t>Nearest</a:t>
            </a:r>
            <a:r>
              <a:rPr lang="it-IT" sz="900" b="1" dirty="0">
                <a:effectLst/>
                <a:latin typeface="Courier New" panose="02070309020205020404" pitchFamily="49" charset="0"/>
                <a:ea typeface="Times New Roman" panose="02020603050405020304" pitchFamily="18" charset="0"/>
                <a:cs typeface="Times New Roman" panose="02020603050405020304" pitchFamily="18" charset="0"/>
              </a:rPr>
              <a:t> </a:t>
            </a:r>
            <a:r>
              <a:rPr lang="it-IT" sz="900" b="1" dirty="0" err="1">
                <a:effectLst/>
                <a:latin typeface="Courier New" panose="02070309020205020404" pitchFamily="49" charset="0"/>
                <a:ea typeface="Times New Roman" panose="02020603050405020304" pitchFamily="18" charset="0"/>
                <a:cs typeface="Times New Roman" panose="02020603050405020304" pitchFamily="18" charset="0"/>
              </a:rPr>
              <a:t>Neighbour</a:t>
            </a:r>
            <a:r>
              <a:rPr lang="it-IT" sz="900" b="1" dirty="0">
                <a:effectLst/>
                <a:latin typeface="Courier New" panose="02070309020205020404" pitchFamily="49" charset="0"/>
                <a:ea typeface="Times New Roman" panose="02020603050405020304" pitchFamily="18" charset="0"/>
                <a:cs typeface="Times New Roman" panose="02020603050405020304" pitchFamily="18" charset="0"/>
              </a:rPr>
              <a:t> implementa questo approccio al problema anche dal punto di vista spaziale, perché si comporta come una persona che si muove sul grafo.</a:t>
            </a:r>
            <a:endParaRPr lang="it-IT" sz="900" dirty="0">
              <a:effectLst/>
              <a:latin typeface="Calibri" panose="020F0502020204030204" pitchFamily="34" charset="0"/>
              <a:ea typeface="Calibri" panose="020F0502020204030204" pitchFamily="34" charset="0"/>
              <a:cs typeface="Times New Roman" panose="02020603050405020304" pitchFamily="18" charset="0"/>
            </a:endParaRPr>
          </a:p>
          <a:p>
            <a:pPr marL="449580" fontAlgn="base">
              <a:lnSpc>
                <a:spcPct val="110000"/>
              </a:lnSpc>
              <a:spcAft>
                <a:spcPts val="800"/>
              </a:spcAft>
            </a:pPr>
            <a:r>
              <a:rPr lang="it-IT" sz="900" b="1" dirty="0">
                <a:effectLst/>
                <a:latin typeface="Courier New" panose="02070309020205020404" pitchFamily="49" charset="0"/>
                <a:ea typeface="Times New Roman" panose="02020603050405020304" pitchFamily="18" charset="0"/>
                <a:cs typeface="Times New Roman" panose="02020603050405020304" pitchFamily="18" charset="0"/>
              </a:rPr>
              <a:t>Parte da un nodo </a:t>
            </a:r>
            <a:r>
              <a:rPr lang="it-IT" sz="900" b="1" i="1" dirty="0">
                <a:latin typeface="Courier New" panose="02070309020205020404" pitchFamily="49" charset="0"/>
                <a:ea typeface="Times New Roman" panose="02020603050405020304" pitchFamily="18" charset="0"/>
                <a:cs typeface="Times New Roman" panose="02020603050405020304" pitchFamily="18" charset="0"/>
              </a:rPr>
              <a:t>I</a:t>
            </a:r>
            <a:r>
              <a:rPr lang="it-IT" sz="900" b="1" dirty="0">
                <a:effectLst/>
                <a:latin typeface="Courier New" panose="02070309020205020404" pitchFamily="49" charset="0"/>
                <a:ea typeface="Times New Roman" panose="02020603050405020304" pitchFamily="18" charset="0"/>
                <a:cs typeface="Times New Roman" panose="02020603050405020304" pitchFamily="18" charset="0"/>
              </a:rPr>
              <a:t> qualsiasi, ed ogni volta fa un passo in avanti utilizzando l’arco (</a:t>
            </a:r>
            <a:r>
              <a:rPr lang="it-IT" sz="900" b="1" i="1" dirty="0">
                <a:latin typeface="Courier New" panose="02070309020205020404" pitchFamily="49" charset="0"/>
                <a:ea typeface="Times New Roman" panose="02020603050405020304" pitchFamily="18" charset="0"/>
                <a:cs typeface="Times New Roman" panose="02020603050405020304" pitchFamily="18" charset="0"/>
              </a:rPr>
              <a:t>I</a:t>
            </a:r>
            <a:r>
              <a:rPr lang="it-IT" sz="900" b="1" dirty="0">
                <a:effectLst/>
                <a:latin typeface="Courier New" panose="02070309020205020404" pitchFamily="49" charset="0"/>
                <a:ea typeface="Times New Roman" panose="02020603050405020304" pitchFamily="18" charset="0"/>
                <a:cs typeface="Times New Roman" panose="02020603050405020304" pitchFamily="18" charset="0"/>
              </a:rPr>
              <a:t>,</a:t>
            </a:r>
            <a:r>
              <a:rPr lang="it-IT" sz="900" b="1" i="1" dirty="0">
                <a:latin typeface="Courier New" panose="02070309020205020404" pitchFamily="49" charset="0"/>
                <a:ea typeface="Times New Roman" panose="02020603050405020304" pitchFamily="18" charset="0"/>
                <a:cs typeface="Times New Roman" panose="02020603050405020304" pitchFamily="18" charset="0"/>
              </a:rPr>
              <a:t>J</a:t>
            </a:r>
            <a:r>
              <a:rPr lang="it-IT" sz="900" b="1" dirty="0">
                <a:effectLst/>
                <a:latin typeface="Courier New" panose="02070309020205020404" pitchFamily="49" charset="0"/>
                <a:ea typeface="Times New Roman" panose="02020603050405020304" pitchFamily="18" charset="0"/>
                <a:cs typeface="Times New Roman" panose="02020603050405020304" pitchFamily="18" charset="0"/>
              </a:rPr>
              <a:t>) di costo minimo che può percorrere senza pregiudicare l’ammissibilità della soluzione finale.</a:t>
            </a:r>
            <a:endParaRPr lang="it-IT" sz="900" dirty="0">
              <a:effectLst/>
              <a:latin typeface="Calibri" panose="020F0502020204030204" pitchFamily="34" charset="0"/>
              <a:ea typeface="Calibri" panose="020F0502020204030204" pitchFamily="34" charset="0"/>
              <a:cs typeface="Times New Roman" panose="02020603050405020304" pitchFamily="18" charset="0"/>
            </a:endParaRPr>
          </a:p>
          <a:p>
            <a:pPr marL="449580" fontAlgn="base">
              <a:lnSpc>
                <a:spcPct val="110000"/>
              </a:lnSpc>
              <a:spcAft>
                <a:spcPts val="800"/>
              </a:spcAft>
            </a:pPr>
            <a:r>
              <a:rPr lang="it-IT" sz="900" b="1" i="1" dirty="0">
                <a:effectLst/>
                <a:latin typeface="Courier New" panose="02070309020205020404" pitchFamily="49" charset="0"/>
                <a:ea typeface="Times New Roman" panose="02020603050405020304" pitchFamily="18" charset="0"/>
                <a:cs typeface="Times New Roman" panose="02020603050405020304" pitchFamily="18" charset="0"/>
              </a:rPr>
              <a:t>J </a:t>
            </a:r>
            <a:r>
              <a:rPr lang="it-IT" sz="900" b="1" dirty="0">
                <a:effectLst/>
                <a:latin typeface="Courier New" panose="02070309020205020404" pitchFamily="49" charset="0"/>
                <a:ea typeface="Times New Roman" panose="02020603050405020304" pitchFamily="18" charset="0"/>
                <a:cs typeface="Times New Roman" panose="02020603050405020304" pitchFamily="18" charset="0"/>
              </a:rPr>
              <a:t>diventa il nuovo nodo corrente, e si itera fino a che non si chiude il ciclo dopo N iterazioni.</a:t>
            </a:r>
            <a:endParaRPr lang="it-IT" sz="900" dirty="0">
              <a:effectLst/>
              <a:latin typeface="Calibri" panose="020F0502020204030204" pitchFamily="34" charset="0"/>
              <a:ea typeface="Calibri" panose="020F0502020204030204" pitchFamily="34" charset="0"/>
              <a:cs typeface="Times New Roman" panose="02020603050405020304" pitchFamily="18" charset="0"/>
            </a:endParaRPr>
          </a:p>
          <a:p>
            <a:pPr marL="449580" fontAlgn="base">
              <a:lnSpc>
                <a:spcPct val="110000"/>
              </a:lnSpc>
              <a:spcAft>
                <a:spcPts val="800"/>
              </a:spcAft>
            </a:pPr>
            <a:r>
              <a:rPr lang="it-IT" sz="900" b="1" dirty="0">
                <a:effectLst/>
                <a:latin typeface="Courier New" panose="02070309020205020404" pitchFamily="49" charset="0"/>
                <a:ea typeface="Times New Roman" panose="02020603050405020304" pitchFamily="18" charset="0"/>
                <a:cs typeface="Times New Roman" panose="02020603050405020304" pitchFamily="18" charset="0"/>
              </a:rPr>
              <a:t>Ad ogni iterazione, viene comunque controllato che l’aggiunta dell’ultimo arco non produca un ciclo più piccolo di quello Hamiltoniano.</a:t>
            </a:r>
            <a:endParaRPr lang="it-IT" sz="900" dirty="0">
              <a:effectLst/>
              <a:latin typeface="Calibri" panose="020F0502020204030204" pitchFamily="34" charset="0"/>
              <a:ea typeface="Calibri" panose="020F0502020204030204" pitchFamily="34" charset="0"/>
              <a:cs typeface="Times New Roman" panose="02020603050405020304" pitchFamily="18" charset="0"/>
            </a:endParaRPr>
          </a:p>
          <a:p>
            <a:pPr marL="449580" fontAlgn="base">
              <a:lnSpc>
                <a:spcPct val="110000"/>
              </a:lnSpc>
              <a:spcAft>
                <a:spcPts val="800"/>
              </a:spcAft>
            </a:pPr>
            <a:r>
              <a:rPr lang="it-IT" sz="900" b="1" dirty="0">
                <a:latin typeface="Courier New" panose="02070309020205020404" pitchFamily="49" charset="0"/>
                <a:ea typeface="Times New Roman" panose="02020603050405020304" pitchFamily="18" charset="0"/>
                <a:cs typeface="Times New Roman" panose="02020603050405020304" pitchFamily="18" charset="0"/>
              </a:rPr>
              <a:t>S</a:t>
            </a:r>
            <a:r>
              <a:rPr lang="it-IT" sz="900" b="1" dirty="0">
                <a:effectLst/>
                <a:latin typeface="Courier New" panose="02070309020205020404" pitchFamily="49" charset="0"/>
                <a:ea typeface="Times New Roman" panose="02020603050405020304" pitchFamily="18" charset="0"/>
                <a:cs typeface="Times New Roman" panose="02020603050405020304" pitchFamily="18" charset="0"/>
              </a:rPr>
              <a:t>e il grafo non è completo, non è garantita l’ammissibilità della soluzione.</a:t>
            </a:r>
            <a:endParaRPr lang="it-IT" sz="900" dirty="0">
              <a:effectLst/>
              <a:latin typeface="Calibri" panose="020F0502020204030204" pitchFamily="34" charset="0"/>
              <a:ea typeface="Calibri" panose="020F0502020204030204" pitchFamily="34" charset="0"/>
              <a:cs typeface="Times New Roman" panose="02020603050405020304" pitchFamily="18" charset="0"/>
            </a:endParaRPr>
          </a:p>
          <a:p>
            <a:pPr marL="449580" fontAlgn="base">
              <a:lnSpc>
                <a:spcPct val="110000"/>
              </a:lnSpc>
              <a:spcAft>
                <a:spcPts val="800"/>
              </a:spcAft>
            </a:pPr>
            <a:r>
              <a:rPr lang="it-IT" sz="900" b="1" dirty="0">
                <a:effectLst/>
                <a:latin typeface="Courier New" panose="02070309020205020404" pitchFamily="49" charset="0"/>
                <a:ea typeface="Times New Roman" panose="02020603050405020304" pitchFamily="18" charset="0"/>
                <a:cs typeface="Times New Roman" panose="02020603050405020304" pitchFamily="18" charset="0"/>
              </a:rPr>
              <a:t>La </a:t>
            </a:r>
            <a:r>
              <a:rPr lang="it-IT" sz="900" b="1" dirty="0" err="1">
                <a:effectLst/>
                <a:latin typeface="Courier New" panose="02070309020205020404" pitchFamily="49" charset="0"/>
                <a:ea typeface="Times New Roman" panose="02020603050405020304" pitchFamily="18" charset="0"/>
                <a:cs typeface="Times New Roman" panose="02020603050405020304" pitchFamily="18" charset="0"/>
              </a:rPr>
              <a:t>Nearest</a:t>
            </a:r>
            <a:r>
              <a:rPr lang="it-IT" sz="900" b="1" dirty="0">
                <a:effectLst/>
                <a:latin typeface="Courier New" panose="02070309020205020404" pitchFamily="49" charset="0"/>
                <a:ea typeface="Times New Roman" panose="02020603050405020304" pitchFamily="18" charset="0"/>
                <a:cs typeface="Times New Roman" panose="02020603050405020304" pitchFamily="18" charset="0"/>
              </a:rPr>
              <a:t> </a:t>
            </a:r>
            <a:r>
              <a:rPr lang="it-IT" sz="900" b="1" dirty="0" err="1">
                <a:effectLst/>
                <a:latin typeface="Courier New" panose="02070309020205020404" pitchFamily="49" charset="0"/>
                <a:ea typeface="Times New Roman" panose="02020603050405020304" pitchFamily="18" charset="0"/>
                <a:cs typeface="Times New Roman" panose="02020603050405020304" pitchFamily="18" charset="0"/>
              </a:rPr>
              <a:t>Neighbour</a:t>
            </a:r>
            <a:r>
              <a:rPr lang="it-IT" sz="900" b="1" dirty="0">
                <a:effectLst/>
                <a:latin typeface="Courier New" panose="02070309020205020404" pitchFamily="49" charset="0"/>
                <a:ea typeface="Times New Roman" panose="02020603050405020304" pitchFamily="18" charset="0"/>
                <a:cs typeface="Times New Roman" panose="02020603050405020304" pitchFamily="18" charset="0"/>
              </a:rPr>
              <a:t> è un esempio tipico di come scelte iniziali localmente ottime, portino a scelte di pessima qualità nei passi finali dell'algoritmo, in cui i vincoli di ammissibilità restringono le scelte.</a:t>
            </a:r>
            <a:endParaRPr lang="it-IT" sz="900" dirty="0">
              <a:effectLst/>
              <a:latin typeface="Calibri" panose="020F0502020204030204" pitchFamily="34" charset="0"/>
              <a:ea typeface="Calibri" panose="020F0502020204030204" pitchFamily="34" charset="0"/>
              <a:cs typeface="Times New Roman" panose="02020603050405020304" pitchFamily="18" charset="0"/>
            </a:endParaRPr>
          </a:p>
          <a:p>
            <a:pPr marL="449580" fontAlgn="base">
              <a:lnSpc>
                <a:spcPct val="110000"/>
              </a:lnSpc>
              <a:spcAft>
                <a:spcPts val="800"/>
              </a:spcAft>
            </a:pPr>
            <a:r>
              <a:rPr lang="it-IT" sz="900" b="1" dirty="0">
                <a:effectLst/>
                <a:latin typeface="Courier New" panose="02070309020205020404" pitchFamily="49" charset="0"/>
                <a:ea typeface="Times New Roman" panose="02020603050405020304" pitchFamily="18" charset="0"/>
                <a:cs typeface="Times New Roman" panose="02020603050405020304" pitchFamily="18" charset="0"/>
              </a:rPr>
              <a:t>Spesso, il costo della soluzione ottenuta con la </a:t>
            </a:r>
            <a:r>
              <a:rPr lang="it-IT" sz="900" b="1" dirty="0" err="1">
                <a:effectLst/>
                <a:latin typeface="Courier New" panose="02070309020205020404" pitchFamily="49" charset="0"/>
                <a:ea typeface="Times New Roman" panose="02020603050405020304" pitchFamily="18" charset="0"/>
                <a:cs typeface="Times New Roman" panose="02020603050405020304" pitchFamily="18" charset="0"/>
              </a:rPr>
              <a:t>Nearest</a:t>
            </a:r>
            <a:r>
              <a:rPr lang="it-IT" sz="900" b="1" dirty="0">
                <a:effectLst/>
                <a:latin typeface="Courier New" panose="02070309020205020404" pitchFamily="49" charset="0"/>
                <a:ea typeface="Times New Roman" panose="02020603050405020304" pitchFamily="18" charset="0"/>
                <a:cs typeface="Times New Roman" panose="02020603050405020304" pitchFamily="18" charset="0"/>
              </a:rPr>
              <a:t> </a:t>
            </a:r>
            <a:r>
              <a:rPr lang="it-IT" sz="900" b="1" dirty="0" err="1">
                <a:effectLst/>
                <a:latin typeface="Courier New" panose="02070309020205020404" pitchFamily="49" charset="0"/>
                <a:ea typeface="Times New Roman" panose="02020603050405020304" pitchFamily="18" charset="0"/>
                <a:cs typeface="Times New Roman" panose="02020603050405020304" pitchFamily="18" charset="0"/>
              </a:rPr>
              <a:t>Neighbour</a:t>
            </a:r>
            <a:r>
              <a:rPr lang="it-IT" sz="900" b="1" dirty="0">
                <a:effectLst/>
                <a:latin typeface="Courier New" panose="02070309020205020404" pitchFamily="49" charset="0"/>
                <a:ea typeface="Times New Roman" panose="02020603050405020304" pitchFamily="18" charset="0"/>
                <a:cs typeface="Times New Roman" panose="02020603050405020304" pitchFamily="18" charset="0"/>
              </a:rPr>
              <a:t>, è abbastanza scadente e lontana dall’ottimo.</a:t>
            </a:r>
            <a:endParaRPr lang="it-IT" sz="9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buNone/>
            </a:pPr>
            <a:endParaRPr lang="it-IT" sz="900" dirty="0"/>
          </a:p>
        </p:txBody>
      </p:sp>
    </p:spTree>
    <p:extLst>
      <p:ext uri="{BB962C8B-B14F-4D97-AF65-F5344CB8AC3E}">
        <p14:creationId xmlns:p14="http://schemas.microsoft.com/office/powerpoint/2010/main" val="4156297749"/>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29831267-5CAE-41B8-A1CC-66FE1628A6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437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7" name="Group 56">
            <a:extLst>
              <a:ext uri="{FF2B5EF4-FFF2-40B4-BE49-F238E27FC236}">
                <a16:creationId xmlns:a16="http://schemas.microsoft.com/office/drawing/2014/main" id="{379EE808-85F9-455B-B8F9-FBE90075FB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58" name="Freeform 5">
              <a:extLst>
                <a:ext uri="{FF2B5EF4-FFF2-40B4-BE49-F238E27FC236}">
                  <a16:creationId xmlns:a16="http://schemas.microsoft.com/office/drawing/2014/main" id="{C89DCC09-ED44-478A-8F79-A02EBAF7A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6">
              <a:extLst>
                <a:ext uri="{FF2B5EF4-FFF2-40B4-BE49-F238E27FC236}">
                  <a16:creationId xmlns:a16="http://schemas.microsoft.com/office/drawing/2014/main" id="{8E2E2454-5C03-4173-B8FE-1AB94658D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7">
              <a:extLst>
                <a:ext uri="{FF2B5EF4-FFF2-40B4-BE49-F238E27FC236}">
                  <a16:creationId xmlns:a16="http://schemas.microsoft.com/office/drawing/2014/main" id="{2E8C684E-09F3-4317-A7D3-3D18C35931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1" name="Freeform 8">
              <a:extLst>
                <a:ext uri="{FF2B5EF4-FFF2-40B4-BE49-F238E27FC236}">
                  <a16:creationId xmlns:a16="http://schemas.microsoft.com/office/drawing/2014/main" id="{C5505EC4-4943-4963-98E8-69AF3FDF03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62" name="Freeform 9">
              <a:extLst>
                <a:ext uri="{FF2B5EF4-FFF2-40B4-BE49-F238E27FC236}">
                  <a16:creationId xmlns:a16="http://schemas.microsoft.com/office/drawing/2014/main" id="{4562C7B8-8AFB-4DDB-B72F-284990D5C4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63" name="Freeform 10">
              <a:extLst>
                <a:ext uri="{FF2B5EF4-FFF2-40B4-BE49-F238E27FC236}">
                  <a16:creationId xmlns:a16="http://schemas.microsoft.com/office/drawing/2014/main" id="{C3443E48-282C-4250-A466-0EC71FB9E1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64" name="Freeform 11">
              <a:extLst>
                <a:ext uri="{FF2B5EF4-FFF2-40B4-BE49-F238E27FC236}">
                  <a16:creationId xmlns:a16="http://schemas.microsoft.com/office/drawing/2014/main" id="{E1DA5A47-4EF3-4987-A0B2-0D48C03004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5" name="Freeform 12">
              <a:extLst>
                <a:ext uri="{FF2B5EF4-FFF2-40B4-BE49-F238E27FC236}">
                  <a16:creationId xmlns:a16="http://schemas.microsoft.com/office/drawing/2014/main" id="{B97C0249-6965-4479-85DD-65D339807E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6" name="Freeform 13">
              <a:extLst>
                <a:ext uri="{FF2B5EF4-FFF2-40B4-BE49-F238E27FC236}">
                  <a16:creationId xmlns:a16="http://schemas.microsoft.com/office/drawing/2014/main" id="{593CC77F-968A-4E39-A274-8278279149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7" name="Freeform 14">
              <a:extLst>
                <a:ext uri="{FF2B5EF4-FFF2-40B4-BE49-F238E27FC236}">
                  <a16:creationId xmlns:a16="http://schemas.microsoft.com/office/drawing/2014/main" id="{1238E5CF-CAEC-4B5C-9DB6-A40F03FB3A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8" name="Freeform 15">
              <a:extLst>
                <a:ext uri="{FF2B5EF4-FFF2-40B4-BE49-F238E27FC236}">
                  <a16:creationId xmlns:a16="http://schemas.microsoft.com/office/drawing/2014/main" id="{BBD96636-6E63-4D65-A35C-92653FC48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9" name="Freeform 16">
              <a:extLst>
                <a:ext uri="{FF2B5EF4-FFF2-40B4-BE49-F238E27FC236}">
                  <a16:creationId xmlns:a16="http://schemas.microsoft.com/office/drawing/2014/main" id="{8D56D53D-1432-4D95-B0DD-3799916FD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0" name="Freeform 17">
              <a:extLst>
                <a:ext uri="{FF2B5EF4-FFF2-40B4-BE49-F238E27FC236}">
                  <a16:creationId xmlns:a16="http://schemas.microsoft.com/office/drawing/2014/main" id="{415107AD-3A21-4847-8F6C-C40629276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1" name="Freeform 18">
              <a:extLst>
                <a:ext uri="{FF2B5EF4-FFF2-40B4-BE49-F238E27FC236}">
                  <a16:creationId xmlns:a16="http://schemas.microsoft.com/office/drawing/2014/main" id="{74B4AC16-93AF-4037-B469-BD1BAB95C9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2" name="Freeform 19">
              <a:extLst>
                <a:ext uri="{FF2B5EF4-FFF2-40B4-BE49-F238E27FC236}">
                  <a16:creationId xmlns:a16="http://schemas.microsoft.com/office/drawing/2014/main" id="{57AEC385-0F84-4743-A483-0E97114463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3" name="Freeform 20">
              <a:extLst>
                <a:ext uri="{FF2B5EF4-FFF2-40B4-BE49-F238E27FC236}">
                  <a16:creationId xmlns:a16="http://schemas.microsoft.com/office/drawing/2014/main" id="{90B47478-85F0-4BCA-9C98-48B633FD5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74" name="Freeform 21">
              <a:extLst>
                <a:ext uri="{FF2B5EF4-FFF2-40B4-BE49-F238E27FC236}">
                  <a16:creationId xmlns:a16="http://schemas.microsoft.com/office/drawing/2014/main" id="{C8F8E9C6-76DE-42DF-9CD7-B9789CDE1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75" name="Freeform 22">
              <a:extLst>
                <a:ext uri="{FF2B5EF4-FFF2-40B4-BE49-F238E27FC236}">
                  <a16:creationId xmlns:a16="http://schemas.microsoft.com/office/drawing/2014/main" id="{660FFC41-5F89-4B42-913F-7FB178063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23">
              <a:extLst>
                <a:ext uri="{FF2B5EF4-FFF2-40B4-BE49-F238E27FC236}">
                  <a16:creationId xmlns:a16="http://schemas.microsoft.com/office/drawing/2014/main" id="{1B956442-7A16-4B5B-908F-D69FC0A933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24">
              <a:extLst>
                <a:ext uri="{FF2B5EF4-FFF2-40B4-BE49-F238E27FC236}">
                  <a16:creationId xmlns:a16="http://schemas.microsoft.com/office/drawing/2014/main" id="{B54D797E-632B-4287-907B-A96D2CCBF4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25">
              <a:extLst>
                <a:ext uri="{FF2B5EF4-FFF2-40B4-BE49-F238E27FC236}">
                  <a16:creationId xmlns:a16="http://schemas.microsoft.com/office/drawing/2014/main" id="{BF7D9703-D82B-498D-AA68-475F298FAA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80" name="Group 79">
            <a:extLst>
              <a:ext uri="{FF2B5EF4-FFF2-40B4-BE49-F238E27FC236}">
                <a16:creationId xmlns:a16="http://schemas.microsoft.com/office/drawing/2014/main" id="{F8D580F2-1EDA-4B5F-98EB-EF8F18E9B7C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470421"/>
            <a:chOff x="697883" y="1816768"/>
            <a:chExt cx="3674476" cy="3470421"/>
          </a:xfrm>
        </p:grpSpPr>
        <p:sp>
          <p:nvSpPr>
            <p:cNvPr id="81" name="Rectangle 80">
              <a:extLst>
                <a:ext uri="{FF2B5EF4-FFF2-40B4-BE49-F238E27FC236}">
                  <a16:creationId xmlns:a16="http://schemas.microsoft.com/office/drawing/2014/main" id="{E0F2EADF-2A67-482F-B290-DED5172BB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82" name="Isosceles Triangle 22">
              <a:extLst>
                <a:ext uri="{FF2B5EF4-FFF2-40B4-BE49-F238E27FC236}">
                  <a16:creationId xmlns:a16="http://schemas.microsoft.com/office/drawing/2014/main" id="{39BCFDA0-B04D-4835-A135-02F8969F3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3" name="Rectangle 82">
              <a:extLst>
                <a:ext uri="{FF2B5EF4-FFF2-40B4-BE49-F238E27FC236}">
                  <a16:creationId xmlns:a16="http://schemas.microsoft.com/office/drawing/2014/main" id="{6DD3C0B8-C176-40C2-93F5-670E2BAC7D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olo 1">
            <a:extLst>
              <a:ext uri="{FF2B5EF4-FFF2-40B4-BE49-F238E27FC236}">
                <a16:creationId xmlns:a16="http://schemas.microsoft.com/office/drawing/2014/main" id="{3A25862E-1D51-4265-9456-0B43C72D597B}"/>
              </a:ext>
            </a:extLst>
          </p:cNvPr>
          <p:cNvSpPr>
            <a:spLocks noGrp="1"/>
          </p:cNvSpPr>
          <p:nvPr>
            <p:ph type="title"/>
          </p:nvPr>
        </p:nvSpPr>
        <p:spPr>
          <a:xfrm>
            <a:off x="888631" y="2349925"/>
            <a:ext cx="3498979" cy="2456442"/>
          </a:xfrm>
        </p:spPr>
        <p:txBody>
          <a:bodyPr>
            <a:normAutofit/>
          </a:bodyPr>
          <a:lstStyle/>
          <a:p>
            <a:r>
              <a:rPr lang="it-IT">
                <a:effectLst>
                  <a:outerShdw blurRad="38100" dist="38100" dir="2700000" algn="tl">
                    <a:srgbClr val="000000">
                      <a:alpha val="43137"/>
                    </a:srgbClr>
                  </a:outerShdw>
                </a:effectLst>
              </a:rPr>
              <a:t>NEAREST NEIGHBOUR</a:t>
            </a:r>
          </a:p>
        </p:txBody>
      </p:sp>
      <p:sp>
        <p:nvSpPr>
          <p:cNvPr id="3" name="Segnaposto contenuto 2">
            <a:extLst>
              <a:ext uri="{FF2B5EF4-FFF2-40B4-BE49-F238E27FC236}">
                <a16:creationId xmlns:a16="http://schemas.microsoft.com/office/drawing/2014/main" id="{7C6BBBEF-19DE-4875-8DAC-B742C84BAE77}"/>
              </a:ext>
            </a:extLst>
          </p:cNvPr>
          <p:cNvSpPr>
            <a:spLocks noGrp="1"/>
          </p:cNvSpPr>
          <p:nvPr>
            <p:ph idx="1"/>
          </p:nvPr>
        </p:nvSpPr>
        <p:spPr>
          <a:xfrm>
            <a:off x="5118447" y="803186"/>
            <a:ext cx="6281873" cy="5248622"/>
          </a:xfrm>
        </p:spPr>
        <p:txBody>
          <a:bodyPr>
            <a:normAutofit/>
          </a:bodyPr>
          <a:lstStyle/>
          <a:p>
            <a:pPr>
              <a:buNone/>
              <a:defRPr/>
            </a:pPr>
            <a:r>
              <a:rPr lang="it-IT" altLang="it-IT" b="1" dirty="0">
                <a:effectLst>
                  <a:outerShdw blurRad="38100" dist="38100" dir="2700000" algn="tl">
                    <a:srgbClr val="000000">
                      <a:alpha val="43137"/>
                    </a:srgbClr>
                  </a:outerShdw>
                </a:effectLst>
              </a:rPr>
              <a:t>Best</a:t>
            </a:r>
            <a:r>
              <a:rPr lang="it-IT" altLang="it-IT" baseline="30000" dirty="0"/>
              <a:t> </a:t>
            </a:r>
            <a:r>
              <a:rPr lang="it-IT" altLang="it-IT" dirty="0"/>
              <a:t>= Fare raggiungere al Drone il nodo più vicino a quello in cui si trova in quell’istante.</a:t>
            </a:r>
          </a:p>
          <a:p>
            <a:pPr>
              <a:buNone/>
              <a:defRPr/>
            </a:pPr>
            <a:r>
              <a:rPr lang="it-IT" altLang="it-IT" b="1" dirty="0" err="1">
                <a:effectLst>
                  <a:outerShdw blurRad="38100" dist="38100" dir="2700000" algn="tl">
                    <a:srgbClr val="000000">
                      <a:alpha val="43137"/>
                    </a:srgbClr>
                  </a:outerShdw>
                </a:effectLst>
              </a:rPr>
              <a:t>Ind</a:t>
            </a:r>
            <a:r>
              <a:rPr lang="it-IT" altLang="it-IT" dirty="0"/>
              <a:t> = Se l’ultimo nodo che si prova a raggiungere non fa rispettare i vincoli del Drone, viene scartato e il Drone dovrà ricongiungersi al Truck sul penultimo nodo esaminato per effettuare la ricarica.</a:t>
            </a:r>
          </a:p>
          <a:p>
            <a:pPr marL="0" indent="0">
              <a:buNone/>
            </a:pPr>
            <a:endParaRPr lang="it-IT" dirty="0"/>
          </a:p>
        </p:txBody>
      </p:sp>
    </p:spTree>
    <p:extLst>
      <p:ext uri="{BB962C8B-B14F-4D97-AF65-F5344CB8AC3E}">
        <p14:creationId xmlns:p14="http://schemas.microsoft.com/office/powerpoint/2010/main" val="2846259359"/>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0677BC9-93F4-44C6-872A-21B7D870865B}"/>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dirty="0">
                <a:effectLst>
                  <a:outerShdw blurRad="38100" dist="38100" dir="2700000" algn="tl">
                    <a:srgbClr val="000000">
                      <a:alpha val="43137"/>
                    </a:srgbClr>
                  </a:outerShdw>
                </a:effectLst>
              </a:rPr>
              <a:t>IMPOSIZIONE VINCOLI</a:t>
            </a:r>
          </a:p>
        </p:txBody>
      </p:sp>
      <p:sp>
        <p:nvSpPr>
          <p:cNvPr id="3" name="Segnaposto contenuto 2">
            <a:extLst>
              <a:ext uri="{FF2B5EF4-FFF2-40B4-BE49-F238E27FC236}">
                <a16:creationId xmlns:a16="http://schemas.microsoft.com/office/drawing/2014/main" id="{DD890B35-464F-44EA-87F6-F34ADB7F4450}"/>
              </a:ext>
            </a:extLst>
          </p:cNvPr>
          <p:cNvSpPr txBox="1">
            <a:spLocks/>
          </p:cNvSpPr>
          <p:nvPr/>
        </p:nvSpPr>
        <p:spPr>
          <a:xfrm>
            <a:off x="838200" y="1253331"/>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accent2"/>
              </a:buClr>
              <a:buNone/>
            </a:pPr>
            <a:endParaRPr lang="it-IT" dirty="0"/>
          </a:p>
        </p:txBody>
      </p:sp>
      <p:pic>
        <p:nvPicPr>
          <p:cNvPr id="5" name="Immagine 4">
            <a:extLst>
              <a:ext uri="{FF2B5EF4-FFF2-40B4-BE49-F238E27FC236}">
                <a16:creationId xmlns:a16="http://schemas.microsoft.com/office/drawing/2014/main" id="{41D31EEB-5021-41FC-BA84-954BBD744431}"/>
              </a:ext>
            </a:extLst>
          </p:cNvPr>
          <p:cNvPicPr>
            <a:picLocks noChangeAspect="1"/>
          </p:cNvPicPr>
          <p:nvPr/>
        </p:nvPicPr>
        <p:blipFill>
          <a:blip r:embed="rId2"/>
          <a:stretch>
            <a:fillRect/>
          </a:stretch>
        </p:blipFill>
        <p:spPr>
          <a:xfrm>
            <a:off x="2979420" y="2826138"/>
            <a:ext cx="6233159" cy="1205724"/>
          </a:xfrm>
          <a:prstGeom prst="rect">
            <a:avLst/>
          </a:prstGeom>
        </p:spPr>
      </p:pic>
      <p:sp>
        <p:nvSpPr>
          <p:cNvPr id="9" name="CasellaDiTesto 8">
            <a:extLst>
              <a:ext uri="{FF2B5EF4-FFF2-40B4-BE49-F238E27FC236}">
                <a16:creationId xmlns:a16="http://schemas.microsoft.com/office/drawing/2014/main" id="{D0BEFD4A-E1D6-464E-9FF7-365E6BF93A49}"/>
              </a:ext>
            </a:extLst>
          </p:cNvPr>
          <p:cNvSpPr txBox="1"/>
          <p:nvPr/>
        </p:nvSpPr>
        <p:spPr>
          <a:xfrm>
            <a:off x="838199" y="1519872"/>
            <a:ext cx="7477125" cy="480131"/>
          </a:xfrm>
          <a:prstGeom prst="rect">
            <a:avLst/>
          </a:prstGeom>
          <a:noFill/>
        </p:spPr>
        <p:txBody>
          <a:bodyPr wrap="square">
            <a:spAutoFit/>
          </a:bodyPr>
          <a:lstStyle/>
          <a:p>
            <a:pPr marL="228600" indent="-228600">
              <a:lnSpc>
                <a:spcPct val="90000"/>
              </a:lnSpc>
              <a:buClr>
                <a:schemeClr val="accent2"/>
              </a:buClr>
              <a:buSzPts val="2800"/>
              <a:buFont typeface="Arial"/>
              <a:buChar char="•"/>
            </a:pPr>
            <a:r>
              <a:rPr lang="en-US" sz="2800" dirty="0" err="1">
                <a:solidFill>
                  <a:schemeClr val="dk1"/>
                </a:solidFill>
                <a:latin typeface="Rockwell"/>
              </a:rPr>
              <a:t>Vincoli</a:t>
            </a:r>
            <a:r>
              <a:rPr lang="en-US" sz="2800" dirty="0">
                <a:solidFill>
                  <a:schemeClr val="dk1"/>
                </a:solidFill>
                <a:latin typeface="Rockwell"/>
              </a:rPr>
              <a:t> del drone: </a:t>
            </a:r>
            <a:r>
              <a:rPr lang="en-US" sz="2800" dirty="0" err="1">
                <a:solidFill>
                  <a:schemeClr val="dk1"/>
                </a:solidFill>
                <a:latin typeface="Rockwell"/>
              </a:rPr>
              <a:t>Autonomia</a:t>
            </a:r>
            <a:r>
              <a:rPr lang="en-US" sz="2800" dirty="0">
                <a:solidFill>
                  <a:schemeClr val="dk1"/>
                </a:solidFill>
                <a:latin typeface="Rockwell"/>
              </a:rPr>
              <a:t> e </a:t>
            </a:r>
            <a:r>
              <a:rPr lang="en-US" sz="2800" dirty="0" err="1">
                <a:solidFill>
                  <a:schemeClr val="dk1"/>
                </a:solidFill>
                <a:latin typeface="Rockwell"/>
              </a:rPr>
              <a:t>Capacità</a:t>
            </a:r>
            <a:endParaRPr lang="en-US" sz="2800" dirty="0">
              <a:solidFill>
                <a:schemeClr val="dk1"/>
              </a:solidFill>
              <a:latin typeface="Rockwell"/>
            </a:endParaRPr>
          </a:p>
        </p:txBody>
      </p:sp>
    </p:spTree>
    <p:extLst>
      <p:ext uri="{BB962C8B-B14F-4D97-AF65-F5344CB8AC3E}">
        <p14:creationId xmlns:p14="http://schemas.microsoft.com/office/powerpoint/2010/main" val="37638973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0677BC9-93F4-44C6-872A-21B7D870865B}"/>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dirty="0">
                <a:effectLst>
                  <a:outerShdw blurRad="38100" dist="38100" dir="2700000" algn="tl">
                    <a:srgbClr val="000000">
                      <a:alpha val="43137"/>
                    </a:srgbClr>
                  </a:outerShdw>
                </a:effectLst>
              </a:rPr>
              <a:t>CALCOLO NODO PIU’ VICINO</a:t>
            </a:r>
          </a:p>
        </p:txBody>
      </p:sp>
      <p:sp>
        <p:nvSpPr>
          <p:cNvPr id="3" name="Segnaposto contenuto 2">
            <a:extLst>
              <a:ext uri="{FF2B5EF4-FFF2-40B4-BE49-F238E27FC236}">
                <a16:creationId xmlns:a16="http://schemas.microsoft.com/office/drawing/2014/main" id="{DD890B35-464F-44EA-87F6-F34ADB7F4450}"/>
              </a:ext>
            </a:extLst>
          </p:cNvPr>
          <p:cNvSpPr txBox="1">
            <a:spLocks/>
          </p:cNvSpPr>
          <p:nvPr/>
        </p:nvSpPr>
        <p:spPr>
          <a:xfrm>
            <a:off x="838200" y="1253331"/>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accent2"/>
              </a:buClr>
              <a:buNone/>
            </a:pPr>
            <a:endParaRPr lang="it-IT" dirty="0"/>
          </a:p>
        </p:txBody>
      </p:sp>
      <p:pic>
        <p:nvPicPr>
          <p:cNvPr id="6" name="Immagine 5">
            <a:extLst>
              <a:ext uri="{FF2B5EF4-FFF2-40B4-BE49-F238E27FC236}">
                <a16:creationId xmlns:a16="http://schemas.microsoft.com/office/drawing/2014/main" id="{099B8F97-9E09-4168-A875-327D2AA4C7EA}"/>
              </a:ext>
            </a:extLst>
          </p:cNvPr>
          <p:cNvPicPr>
            <a:picLocks noChangeAspect="1"/>
          </p:cNvPicPr>
          <p:nvPr/>
        </p:nvPicPr>
        <p:blipFill>
          <a:blip r:embed="rId2"/>
          <a:stretch>
            <a:fillRect/>
          </a:stretch>
        </p:blipFill>
        <p:spPr>
          <a:xfrm>
            <a:off x="4317322" y="4395836"/>
            <a:ext cx="7874678" cy="2462164"/>
          </a:xfrm>
          <a:prstGeom prst="rect">
            <a:avLst/>
          </a:prstGeom>
        </p:spPr>
      </p:pic>
      <p:pic>
        <p:nvPicPr>
          <p:cNvPr id="8" name="Immagine 7">
            <a:extLst>
              <a:ext uri="{FF2B5EF4-FFF2-40B4-BE49-F238E27FC236}">
                <a16:creationId xmlns:a16="http://schemas.microsoft.com/office/drawing/2014/main" id="{FDDFCCCD-4670-45FB-A5D8-05BA476EB6C1}"/>
              </a:ext>
            </a:extLst>
          </p:cNvPr>
          <p:cNvPicPr>
            <a:picLocks noChangeAspect="1"/>
          </p:cNvPicPr>
          <p:nvPr/>
        </p:nvPicPr>
        <p:blipFill>
          <a:blip r:embed="rId3"/>
          <a:stretch>
            <a:fillRect/>
          </a:stretch>
        </p:blipFill>
        <p:spPr>
          <a:xfrm>
            <a:off x="-5349" y="1066801"/>
            <a:ext cx="5715867" cy="3266210"/>
          </a:xfrm>
          <a:prstGeom prst="rect">
            <a:avLst/>
          </a:prstGeom>
        </p:spPr>
      </p:pic>
    </p:spTree>
    <p:extLst>
      <p:ext uri="{BB962C8B-B14F-4D97-AF65-F5344CB8AC3E}">
        <p14:creationId xmlns:p14="http://schemas.microsoft.com/office/powerpoint/2010/main" val="39318727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0677BC9-93F4-44C6-872A-21B7D870865B}"/>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dirty="0">
                <a:effectLst>
                  <a:outerShdw blurRad="38100" dist="38100" dir="2700000" algn="tl">
                    <a:srgbClr val="000000">
                      <a:alpha val="43137"/>
                    </a:srgbClr>
                  </a:outerShdw>
                </a:effectLst>
              </a:rPr>
              <a:t>VERIFICA VINCOLI</a:t>
            </a:r>
          </a:p>
        </p:txBody>
      </p:sp>
      <p:sp>
        <p:nvSpPr>
          <p:cNvPr id="3" name="Segnaposto contenuto 2">
            <a:extLst>
              <a:ext uri="{FF2B5EF4-FFF2-40B4-BE49-F238E27FC236}">
                <a16:creationId xmlns:a16="http://schemas.microsoft.com/office/drawing/2014/main" id="{DD890B35-464F-44EA-87F6-F34ADB7F4450}"/>
              </a:ext>
            </a:extLst>
          </p:cNvPr>
          <p:cNvSpPr txBox="1">
            <a:spLocks/>
          </p:cNvSpPr>
          <p:nvPr/>
        </p:nvSpPr>
        <p:spPr>
          <a:xfrm>
            <a:off x="838200" y="1253331"/>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accent2"/>
              </a:buClr>
              <a:buNone/>
            </a:pPr>
            <a:endParaRPr lang="it-IT" dirty="0"/>
          </a:p>
        </p:txBody>
      </p:sp>
      <p:pic>
        <p:nvPicPr>
          <p:cNvPr id="5" name="Immagine 4">
            <a:extLst>
              <a:ext uri="{FF2B5EF4-FFF2-40B4-BE49-F238E27FC236}">
                <a16:creationId xmlns:a16="http://schemas.microsoft.com/office/drawing/2014/main" id="{8C2D2C09-368F-41E3-922C-DF22FB453B3B}"/>
              </a:ext>
            </a:extLst>
          </p:cNvPr>
          <p:cNvPicPr>
            <a:picLocks noChangeAspect="1"/>
          </p:cNvPicPr>
          <p:nvPr/>
        </p:nvPicPr>
        <p:blipFill>
          <a:blip r:embed="rId2"/>
          <a:stretch>
            <a:fillRect/>
          </a:stretch>
        </p:blipFill>
        <p:spPr>
          <a:xfrm>
            <a:off x="1653946" y="1511201"/>
            <a:ext cx="8884107" cy="3835597"/>
          </a:xfrm>
          <a:prstGeom prst="rect">
            <a:avLst/>
          </a:prstGeom>
        </p:spPr>
      </p:pic>
    </p:spTree>
    <p:extLst>
      <p:ext uri="{BB962C8B-B14F-4D97-AF65-F5344CB8AC3E}">
        <p14:creationId xmlns:p14="http://schemas.microsoft.com/office/powerpoint/2010/main" val="24550835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0677BC9-93F4-44C6-872A-21B7D870865B}"/>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dirty="0">
                <a:effectLst>
                  <a:outerShdw blurRad="38100" dist="38100" dir="2700000" algn="tl">
                    <a:srgbClr val="000000">
                      <a:alpha val="43137"/>
                    </a:srgbClr>
                  </a:outerShdw>
                </a:effectLst>
              </a:rPr>
              <a:t>VERIFICA VINCOLI - 1</a:t>
            </a:r>
          </a:p>
        </p:txBody>
      </p:sp>
      <p:sp>
        <p:nvSpPr>
          <p:cNvPr id="3" name="Segnaposto contenuto 2">
            <a:extLst>
              <a:ext uri="{FF2B5EF4-FFF2-40B4-BE49-F238E27FC236}">
                <a16:creationId xmlns:a16="http://schemas.microsoft.com/office/drawing/2014/main" id="{DD890B35-464F-44EA-87F6-F34ADB7F4450}"/>
              </a:ext>
            </a:extLst>
          </p:cNvPr>
          <p:cNvSpPr txBox="1">
            <a:spLocks/>
          </p:cNvSpPr>
          <p:nvPr/>
        </p:nvSpPr>
        <p:spPr>
          <a:xfrm>
            <a:off x="838200" y="1253331"/>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accent2"/>
              </a:buClr>
              <a:buNone/>
            </a:pPr>
            <a:endParaRPr lang="it-IT" dirty="0"/>
          </a:p>
        </p:txBody>
      </p:sp>
      <p:pic>
        <p:nvPicPr>
          <p:cNvPr id="6" name="Immagine 5">
            <a:extLst>
              <a:ext uri="{FF2B5EF4-FFF2-40B4-BE49-F238E27FC236}">
                <a16:creationId xmlns:a16="http://schemas.microsoft.com/office/drawing/2014/main" id="{CCBA49B3-61A5-49B8-BB01-E60162986E9A}"/>
              </a:ext>
            </a:extLst>
          </p:cNvPr>
          <p:cNvPicPr>
            <a:picLocks noChangeAspect="1"/>
          </p:cNvPicPr>
          <p:nvPr/>
        </p:nvPicPr>
        <p:blipFill>
          <a:blip r:embed="rId2"/>
          <a:stretch>
            <a:fillRect/>
          </a:stretch>
        </p:blipFill>
        <p:spPr>
          <a:xfrm>
            <a:off x="2454088" y="2158934"/>
            <a:ext cx="7283824" cy="2540131"/>
          </a:xfrm>
          <a:prstGeom prst="rect">
            <a:avLst/>
          </a:prstGeom>
        </p:spPr>
      </p:pic>
    </p:spTree>
    <p:extLst>
      <p:ext uri="{BB962C8B-B14F-4D97-AF65-F5344CB8AC3E}">
        <p14:creationId xmlns:p14="http://schemas.microsoft.com/office/powerpoint/2010/main" val="30225041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7D490819-5666-421A-BA38-5BB7F760B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5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8FDFAB5E-BFB6-4290-9F06-1AD4E52A3D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21" name="Freeform 5">
              <a:extLst>
                <a:ext uri="{FF2B5EF4-FFF2-40B4-BE49-F238E27FC236}">
                  <a16:creationId xmlns:a16="http://schemas.microsoft.com/office/drawing/2014/main" id="{14FA43FA-82AD-4E41-A5A7-32F0F9DAA7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rgbClr val="FFFFFF">
                  <a:alpha val="35000"/>
                </a:srgb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22" name="Freeform 6">
              <a:extLst>
                <a:ext uri="{FF2B5EF4-FFF2-40B4-BE49-F238E27FC236}">
                  <a16:creationId xmlns:a16="http://schemas.microsoft.com/office/drawing/2014/main" id="{C3C34A1E-706E-4DB7-891E-6FB4762411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rgbClr val="FFFFFF">
                  <a:alpha val="35000"/>
                </a:srgb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7">
              <a:extLst>
                <a:ext uri="{FF2B5EF4-FFF2-40B4-BE49-F238E27FC236}">
                  <a16:creationId xmlns:a16="http://schemas.microsoft.com/office/drawing/2014/main" id="{6E55BE0F-8EA7-4F30-B3FD-8F6DD29BA2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rgbClr val="FFFFFF">
                  <a:alpha val="35000"/>
                </a:srgb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8">
              <a:extLst>
                <a:ext uri="{FF2B5EF4-FFF2-40B4-BE49-F238E27FC236}">
                  <a16:creationId xmlns:a16="http://schemas.microsoft.com/office/drawing/2014/main" id="{3C9F415B-574B-4647-BD72-F211EA3FA7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rgbClr val="FFFFFF">
                  <a:alpha val="35000"/>
                </a:srgb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5" name="Freeform 9">
              <a:extLst>
                <a:ext uri="{FF2B5EF4-FFF2-40B4-BE49-F238E27FC236}">
                  <a16:creationId xmlns:a16="http://schemas.microsoft.com/office/drawing/2014/main" id="{CDD98CAF-1BC1-4BD6-AAD2-68EBF8D8B2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rgbClr val="FFFFFF">
                  <a:alpha val="35000"/>
                </a:srgb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6" name="Freeform 10">
              <a:extLst>
                <a:ext uri="{FF2B5EF4-FFF2-40B4-BE49-F238E27FC236}">
                  <a16:creationId xmlns:a16="http://schemas.microsoft.com/office/drawing/2014/main" id="{FF6CBDDA-3893-44B9-86D9-F1F38D4B5F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rgbClr val="FFFFFF">
                  <a:alpha val="35000"/>
                </a:srgb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7" name="Freeform 11">
              <a:extLst>
                <a:ext uri="{FF2B5EF4-FFF2-40B4-BE49-F238E27FC236}">
                  <a16:creationId xmlns:a16="http://schemas.microsoft.com/office/drawing/2014/main" id="{5FEF4109-DC7B-4C15-9C2D-53A69A120C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rgbClr val="FFFFFF">
                  <a:alpha val="35000"/>
                </a:srgb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8" name="Freeform 12">
              <a:extLst>
                <a:ext uri="{FF2B5EF4-FFF2-40B4-BE49-F238E27FC236}">
                  <a16:creationId xmlns:a16="http://schemas.microsoft.com/office/drawing/2014/main" id="{140DAA94-BB0A-4185-97AF-CB63182E85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rgbClr val="FFFFFF">
                  <a:alpha val="35000"/>
                </a:srgb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13">
              <a:extLst>
                <a:ext uri="{FF2B5EF4-FFF2-40B4-BE49-F238E27FC236}">
                  <a16:creationId xmlns:a16="http://schemas.microsoft.com/office/drawing/2014/main" id="{114C7C3A-04DD-4CC1-A272-F2578FE23C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rgbClr val="FFFFFF">
                  <a:alpha val="35000"/>
                </a:srgb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14">
              <a:extLst>
                <a:ext uri="{FF2B5EF4-FFF2-40B4-BE49-F238E27FC236}">
                  <a16:creationId xmlns:a16="http://schemas.microsoft.com/office/drawing/2014/main" id="{4AA1C8D2-B988-4C8F-97B7-229630F2AD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rgbClr val="FFFFFF">
                  <a:alpha val="35000"/>
                </a:srgb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15">
              <a:extLst>
                <a:ext uri="{FF2B5EF4-FFF2-40B4-BE49-F238E27FC236}">
                  <a16:creationId xmlns:a16="http://schemas.microsoft.com/office/drawing/2014/main" id="{D5621FCD-0E62-4332-965D-80FA0EF809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rgbClr val="FFFFFF">
                  <a:alpha val="35000"/>
                </a:srgb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2" name="Freeform 16">
              <a:extLst>
                <a:ext uri="{FF2B5EF4-FFF2-40B4-BE49-F238E27FC236}">
                  <a16:creationId xmlns:a16="http://schemas.microsoft.com/office/drawing/2014/main" id="{D1E7C9B8-4AA1-43A1-A547-785A413952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rgbClr val="FFFFFF">
                  <a:alpha val="35000"/>
                </a:srgb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3" name="Freeform 17">
              <a:extLst>
                <a:ext uri="{FF2B5EF4-FFF2-40B4-BE49-F238E27FC236}">
                  <a16:creationId xmlns:a16="http://schemas.microsoft.com/office/drawing/2014/main" id="{01F4C519-3639-48B7-A720-466A40BF17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rgbClr val="FFFFFF">
                  <a:alpha val="35000"/>
                </a:srgb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4" name="Freeform 18">
              <a:extLst>
                <a:ext uri="{FF2B5EF4-FFF2-40B4-BE49-F238E27FC236}">
                  <a16:creationId xmlns:a16="http://schemas.microsoft.com/office/drawing/2014/main" id="{939AFA97-19A9-4DA4-A478-A3E31B83B4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rgbClr val="FFFFFF">
                  <a:alpha val="35000"/>
                </a:srgb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5" name="Freeform 19">
              <a:extLst>
                <a:ext uri="{FF2B5EF4-FFF2-40B4-BE49-F238E27FC236}">
                  <a16:creationId xmlns:a16="http://schemas.microsoft.com/office/drawing/2014/main" id="{901126FE-0E00-4313-BDE9-CF2C04D96B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rgbClr val="FFFFFF">
                  <a:alpha val="35000"/>
                </a:srgb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6" name="Freeform 20">
              <a:extLst>
                <a:ext uri="{FF2B5EF4-FFF2-40B4-BE49-F238E27FC236}">
                  <a16:creationId xmlns:a16="http://schemas.microsoft.com/office/drawing/2014/main" id="{1D31F0FA-D603-49E8-B72E-7665CF9A5D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rgbClr val="FFFFFF">
                  <a:alpha val="35000"/>
                </a:srgb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37" name="Freeform 21">
              <a:extLst>
                <a:ext uri="{FF2B5EF4-FFF2-40B4-BE49-F238E27FC236}">
                  <a16:creationId xmlns:a16="http://schemas.microsoft.com/office/drawing/2014/main" id="{28C24D97-A4EA-4764-AEE5-61C0892F66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rgbClr val="FFFFFF">
                  <a:alpha val="35000"/>
                </a:srgb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38" name="Freeform 22">
              <a:extLst>
                <a:ext uri="{FF2B5EF4-FFF2-40B4-BE49-F238E27FC236}">
                  <a16:creationId xmlns:a16="http://schemas.microsoft.com/office/drawing/2014/main" id="{C6B724DA-22AE-4918-B782-3E7CD48583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rgbClr val="FFFFFF">
                  <a:alpha val="35000"/>
                </a:srgb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23">
              <a:extLst>
                <a:ext uri="{FF2B5EF4-FFF2-40B4-BE49-F238E27FC236}">
                  <a16:creationId xmlns:a16="http://schemas.microsoft.com/office/drawing/2014/main" id="{9F6E83DB-ADF8-409A-95CF-41BE0E028F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rgbClr val="FFFFFF">
                  <a:alpha val="35000"/>
                </a:srgb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24">
              <a:extLst>
                <a:ext uri="{FF2B5EF4-FFF2-40B4-BE49-F238E27FC236}">
                  <a16:creationId xmlns:a16="http://schemas.microsoft.com/office/drawing/2014/main" id="{C83EE84C-89F7-406E-959C-8E3518D3E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rgbClr val="FFFFFF">
                  <a:alpha val="35000"/>
                </a:srgb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25">
              <a:extLst>
                <a:ext uri="{FF2B5EF4-FFF2-40B4-BE49-F238E27FC236}">
                  <a16:creationId xmlns:a16="http://schemas.microsoft.com/office/drawing/2014/main" id="{209B50F9-709E-4054-AD5F-814AD7459F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rgbClr val="FFFFFF">
                  <a:alpha val="35000"/>
                </a:srgb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43" name="Rectangle 42">
            <a:extLst>
              <a:ext uri="{FF2B5EF4-FFF2-40B4-BE49-F238E27FC236}">
                <a16:creationId xmlns:a16="http://schemas.microsoft.com/office/drawing/2014/main" id="{BC2574CF-1D35-4994-87BD-5A3378E1AB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7883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E093EC58-525D-4285-82C7-1A747CEB263B}"/>
              </a:ext>
            </a:extLst>
          </p:cNvPr>
          <p:cNvSpPr>
            <a:spLocks noGrp="1"/>
          </p:cNvSpPr>
          <p:nvPr>
            <p:ph type="title"/>
          </p:nvPr>
        </p:nvSpPr>
        <p:spPr>
          <a:xfrm>
            <a:off x="807720" y="960120"/>
            <a:ext cx="3988993" cy="4171278"/>
          </a:xfrm>
        </p:spPr>
        <p:txBody>
          <a:bodyPr>
            <a:normAutofit/>
          </a:bodyPr>
          <a:lstStyle/>
          <a:p>
            <a:pPr algn="l"/>
            <a:r>
              <a:rPr lang="it-IT" sz="5400" dirty="0">
                <a:solidFill>
                  <a:schemeClr val="tx1"/>
                </a:solidFill>
                <a:effectLst>
                  <a:outerShdw blurRad="38100" dist="38100" dir="2700000" algn="tl">
                    <a:srgbClr val="000000">
                      <a:alpha val="43137"/>
                    </a:srgbClr>
                  </a:outerShdw>
                </a:effectLst>
              </a:rPr>
              <a:t>SPECIFICHE DEL PROBLEMA</a:t>
            </a:r>
          </a:p>
        </p:txBody>
      </p:sp>
      <p:sp>
        <p:nvSpPr>
          <p:cNvPr id="3" name="Segnaposto contenuto 2">
            <a:extLst>
              <a:ext uri="{FF2B5EF4-FFF2-40B4-BE49-F238E27FC236}">
                <a16:creationId xmlns:a16="http://schemas.microsoft.com/office/drawing/2014/main" id="{2BBD5D48-96F1-428B-9CD9-1F7AF784B137}"/>
              </a:ext>
            </a:extLst>
          </p:cNvPr>
          <p:cNvSpPr>
            <a:spLocks noGrp="1"/>
          </p:cNvSpPr>
          <p:nvPr>
            <p:ph idx="1"/>
          </p:nvPr>
        </p:nvSpPr>
        <p:spPr>
          <a:xfrm>
            <a:off x="5118447" y="960120"/>
            <a:ext cx="6281873" cy="4171278"/>
          </a:xfrm>
        </p:spPr>
        <p:txBody>
          <a:bodyPr>
            <a:normAutofit/>
          </a:bodyPr>
          <a:lstStyle/>
          <a:p>
            <a:pPr marL="0" indent="0">
              <a:buNone/>
            </a:pPr>
            <a:r>
              <a:rPr lang="it-IT" sz="1600" dirty="0"/>
              <a:t>Il servizio di Home Delivery è composto da un Truck equipaggiato con un Drone. </a:t>
            </a:r>
          </a:p>
          <a:p>
            <a:pPr marL="0" indent="0">
              <a:buNone/>
            </a:pPr>
            <a:r>
              <a:rPr lang="it-IT" sz="1600" dirty="0"/>
              <a:t>L’OBIETTIVO è quello di servire tutti i clienti minimizzando la distanza totale percorsa dal Truck, dall’istante in cui parte dal Deposito a quello in cui vi ci ritorna.</a:t>
            </a:r>
          </a:p>
          <a:p>
            <a:r>
              <a:rPr lang="it-IT" sz="1600" dirty="0"/>
              <a:t>Linguaggio utilizzato: Python</a:t>
            </a:r>
          </a:p>
          <a:p>
            <a:r>
              <a:rPr lang="it-IT" sz="1600" dirty="0"/>
              <a:t>IDE: Visual Studio Code</a:t>
            </a:r>
          </a:p>
        </p:txBody>
      </p:sp>
    </p:spTree>
    <p:extLst>
      <p:ext uri="{BB962C8B-B14F-4D97-AF65-F5344CB8AC3E}">
        <p14:creationId xmlns:p14="http://schemas.microsoft.com/office/powerpoint/2010/main" val="2614763554"/>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0677BC9-93F4-44C6-872A-21B7D870865B}"/>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dirty="0">
                <a:effectLst>
                  <a:outerShdw blurRad="38100" dist="38100" dir="2700000" algn="tl">
                    <a:srgbClr val="000000">
                      <a:alpha val="43137"/>
                    </a:srgbClr>
                  </a:outerShdw>
                </a:effectLst>
              </a:rPr>
              <a:t>VERIFICA VINCOLI – 2.1</a:t>
            </a:r>
          </a:p>
        </p:txBody>
      </p:sp>
      <p:sp>
        <p:nvSpPr>
          <p:cNvPr id="3" name="Segnaposto contenuto 2">
            <a:extLst>
              <a:ext uri="{FF2B5EF4-FFF2-40B4-BE49-F238E27FC236}">
                <a16:creationId xmlns:a16="http://schemas.microsoft.com/office/drawing/2014/main" id="{DD890B35-464F-44EA-87F6-F34ADB7F4450}"/>
              </a:ext>
            </a:extLst>
          </p:cNvPr>
          <p:cNvSpPr txBox="1">
            <a:spLocks/>
          </p:cNvSpPr>
          <p:nvPr/>
        </p:nvSpPr>
        <p:spPr>
          <a:xfrm>
            <a:off x="838200" y="1253331"/>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accent2"/>
              </a:buClr>
              <a:buNone/>
            </a:pPr>
            <a:endParaRPr lang="it-IT" dirty="0"/>
          </a:p>
        </p:txBody>
      </p:sp>
      <p:pic>
        <p:nvPicPr>
          <p:cNvPr id="5" name="Immagine 4">
            <a:extLst>
              <a:ext uri="{FF2B5EF4-FFF2-40B4-BE49-F238E27FC236}">
                <a16:creationId xmlns:a16="http://schemas.microsoft.com/office/drawing/2014/main" id="{7B2A7112-73A5-4372-B651-427FA70990D4}"/>
              </a:ext>
            </a:extLst>
          </p:cNvPr>
          <p:cNvPicPr>
            <a:picLocks noChangeAspect="1"/>
          </p:cNvPicPr>
          <p:nvPr/>
        </p:nvPicPr>
        <p:blipFill rotWithShape="1">
          <a:blip r:embed="rId2"/>
          <a:srcRect l="16284"/>
          <a:stretch/>
        </p:blipFill>
        <p:spPr>
          <a:xfrm>
            <a:off x="0" y="1253331"/>
            <a:ext cx="10191192" cy="2635624"/>
          </a:xfrm>
          <a:prstGeom prst="rect">
            <a:avLst/>
          </a:prstGeom>
        </p:spPr>
      </p:pic>
      <p:pic>
        <p:nvPicPr>
          <p:cNvPr id="8" name="Immagine 7">
            <a:extLst>
              <a:ext uri="{FF2B5EF4-FFF2-40B4-BE49-F238E27FC236}">
                <a16:creationId xmlns:a16="http://schemas.microsoft.com/office/drawing/2014/main" id="{0CEB01FA-F555-470F-A45E-C372D43D5283}"/>
              </a:ext>
            </a:extLst>
          </p:cNvPr>
          <p:cNvPicPr>
            <a:picLocks noChangeAspect="1"/>
          </p:cNvPicPr>
          <p:nvPr/>
        </p:nvPicPr>
        <p:blipFill>
          <a:blip r:embed="rId3"/>
          <a:stretch>
            <a:fillRect/>
          </a:stretch>
        </p:blipFill>
        <p:spPr>
          <a:xfrm>
            <a:off x="205963" y="4222376"/>
            <a:ext cx="11986038" cy="2635624"/>
          </a:xfrm>
          <a:prstGeom prst="rect">
            <a:avLst/>
          </a:prstGeom>
        </p:spPr>
      </p:pic>
    </p:spTree>
    <p:extLst>
      <p:ext uri="{BB962C8B-B14F-4D97-AF65-F5344CB8AC3E}">
        <p14:creationId xmlns:p14="http://schemas.microsoft.com/office/powerpoint/2010/main" val="4307372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0677BC9-93F4-44C6-872A-21B7D870865B}"/>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a:effectLst>
                  <a:outerShdw blurRad="38100" dist="38100" dir="2700000" algn="tl">
                    <a:srgbClr val="000000">
                      <a:alpha val="43137"/>
                    </a:srgbClr>
                  </a:outerShdw>
                </a:effectLst>
              </a:rPr>
              <a:t>VERIFICA VINCOLI – 2.2</a:t>
            </a:r>
            <a:endParaRPr lang="it-IT" dirty="0">
              <a:effectLst>
                <a:outerShdw blurRad="38100" dist="38100" dir="2700000" algn="tl">
                  <a:srgbClr val="000000">
                    <a:alpha val="43137"/>
                  </a:srgbClr>
                </a:outerShdw>
              </a:effectLst>
            </a:endParaRPr>
          </a:p>
        </p:txBody>
      </p:sp>
      <p:sp>
        <p:nvSpPr>
          <p:cNvPr id="3" name="Segnaposto contenuto 2">
            <a:extLst>
              <a:ext uri="{FF2B5EF4-FFF2-40B4-BE49-F238E27FC236}">
                <a16:creationId xmlns:a16="http://schemas.microsoft.com/office/drawing/2014/main" id="{DD890B35-464F-44EA-87F6-F34ADB7F4450}"/>
              </a:ext>
            </a:extLst>
          </p:cNvPr>
          <p:cNvSpPr txBox="1">
            <a:spLocks/>
          </p:cNvSpPr>
          <p:nvPr/>
        </p:nvSpPr>
        <p:spPr>
          <a:xfrm>
            <a:off x="838200" y="1253331"/>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accent2"/>
              </a:buClr>
              <a:buNone/>
            </a:pPr>
            <a:endParaRPr lang="it-IT" dirty="0"/>
          </a:p>
        </p:txBody>
      </p:sp>
      <p:pic>
        <p:nvPicPr>
          <p:cNvPr id="10" name="Immagine 9">
            <a:extLst>
              <a:ext uri="{FF2B5EF4-FFF2-40B4-BE49-F238E27FC236}">
                <a16:creationId xmlns:a16="http://schemas.microsoft.com/office/drawing/2014/main" id="{E8E763C7-0239-4121-A171-C87AAC2A4B2D}"/>
              </a:ext>
            </a:extLst>
          </p:cNvPr>
          <p:cNvPicPr>
            <a:picLocks noChangeAspect="1"/>
          </p:cNvPicPr>
          <p:nvPr/>
        </p:nvPicPr>
        <p:blipFill>
          <a:blip r:embed="rId2"/>
          <a:stretch>
            <a:fillRect/>
          </a:stretch>
        </p:blipFill>
        <p:spPr>
          <a:xfrm>
            <a:off x="2825609" y="1000618"/>
            <a:ext cx="6540781" cy="5678088"/>
          </a:xfrm>
          <a:prstGeom prst="rect">
            <a:avLst/>
          </a:prstGeom>
        </p:spPr>
      </p:pic>
    </p:spTree>
    <p:extLst>
      <p:ext uri="{BB962C8B-B14F-4D97-AF65-F5344CB8AC3E}">
        <p14:creationId xmlns:p14="http://schemas.microsoft.com/office/powerpoint/2010/main" val="23173190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0677BC9-93F4-44C6-872A-21B7D870865B}"/>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dirty="0">
                <a:effectLst>
                  <a:outerShdw blurRad="38100" dist="38100" dir="2700000" algn="tl">
                    <a:srgbClr val="000000">
                      <a:alpha val="43137"/>
                    </a:srgbClr>
                  </a:outerShdw>
                </a:effectLst>
              </a:rPr>
              <a:t>VERIFICA VINCOLI – 2.3</a:t>
            </a:r>
          </a:p>
        </p:txBody>
      </p:sp>
      <p:sp>
        <p:nvSpPr>
          <p:cNvPr id="3" name="Segnaposto contenuto 2">
            <a:extLst>
              <a:ext uri="{FF2B5EF4-FFF2-40B4-BE49-F238E27FC236}">
                <a16:creationId xmlns:a16="http://schemas.microsoft.com/office/drawing/2014/main" id="{DD890B35-464F-44EA-87F6-F34ADB7F4450}"/>
              </a:ext>
            </a:extLst>
          </p:cNvPr>
          <p:cNvSpPr txBox="1">
            <a:spLocks/>
          </p:cNvSpPr>
          <p:nvPr/>
        </p:nvSpPr>
        <p:spPr>
          <a:xfrm>
            <a:off x="838200" y="1253331"/>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accent2"/>
              </a:buClr>
              <a:buNone/>
            </a:pPr>
            <a:endParaRPr lang="it-IT" dirty="0"/>
          </a:p>
        </p:txBody>
      </p:sp>
      <p:pic>
        <p:nvPicPr>
          <p:cNvPr id="8" name="Immagine 7">
            <a:extLst>
              <a:ext uri="{FF2B5EF4-FFF2-40B4-BE49-F238E27FC236}">
                <a16:creationId xmlns:a16="http://schemas.microsoft.com/office/drawing/2014/main" id="{93B40AA2-0D52-4F7B-9520-E2E292569160}"/>
              </a:ext>
            </a:extLst>
          </p:cNvPr>
          <p:cNvPicPr>
            <a:picLocks noChangeAspect="1"/>
          </p:cNvPicPr>
          <p:nvPr/>
        </p:nvPicPr>
        <p:blipFill>
          <a:blip r:embed="rId2"/>
          <a:stretch>
            <a:fillRect/>
          </a:stretch>
        </p:blipFill>
        <p:spPr>
          <a:xfrm>
            <a:off x="3054193" y="1796966"/>
            <a:ext cx="6083613" cy="3264068"/>
          </a:xfrm>
          <a:prstGeom prst="rect">
            <a:avLst/>
          </a:prstGeom>
        </p:spPr>
      </p:pic>
    </p:spTree>
    <p:extLst>
      <p:ext uri="{BB962C8B-B14F-4D97-AF65-F5344CB8AC3E}">
        <p14:creationId xmlns:p14="http://schemas.microsoft.com/office/powerpoint/2010/main" val="32484297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9" name="Immagine 8">
            <a:extLst>
              <a:ext uri="{FF2B5EF4-FFF2-40B4-BE49-F238E27FC236}">
                <a16:creationId xmlns:a16="http://schemas.microsoft.com/office/drawing/2014/main" id="{4563E018-EA67-44D5-8FDF-2FEA99E71B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29237" y="0"/>
            <a:ext cx="6858000" cy="6858000"/>
          </a:xfrm>
          <a:prstGeom prst="rect">
            <a:avLst/>
          </a:prstGeom>
        </p:spPr>
      </p:pic>
      <p:cxnSp>
        <p:nvCxnSpPr>
          <p:cNvPr id="7" name="Connettore diritto 6">
            <a:extLst>
              <a:ext uri="{FF2B5EF4-FFF2-40B4-BE49-F238E27FC236}">
                <a16:creationId xmlns:a16="http://schemas.microsoft.com/office/drawing/2014/main" id="{C0A5FBD0-5D20-45D6-B05B-DBDA8522FA03}"/>
              </a:ext>
            </a:extLst>
          </p:cNvPr>
          <p:cNvCxnSpPr>
            <a:cxnSpLocks/>
          </p:cNvCxnSpPr>
          <p:nvPr/>
        </p:nvCxnSpPr>
        <p:spPr>
          <a:xfrm flipV="1">
            <a:off x="8883598" y="4447899"/>
            <a:ext cx="0" cy="890122"/>
          </a:xfrm>
          <a:prstGeom prst="line">
            <a:avLst/>
          </a:prstGeom>
          <a:ln w="28575">
            <a:solidFill>
              <a:srgbClr val="7C69FF"/>
            </a:solidFill>
          </a:ln>
        </p:spPr>
        <p:style>
          <a:lnRef idx="1">
            <a:schemeClr val="accent1"/>
          </a:lnRef>
          <a:fillRef idx="0">
            <a:schemeClr val="accent1"/>
          </a:fillRef>
          <a:effectRef idx="0">
            <a:schemeClr val="accent1"/>
          </a:effectRef>
          <a:fontRef idx="minor">
            <a:schemeClr val="tx1"/>
          </a:fontRef>
        </p:style>
      </p:cxnSp>
      <p:cxnSp>
        <p:nvCxnSpPr>
          <p:cNvPr id="11" name="Connettore diritto 10">
            <a:extLst>
              <a:ext uri="{FF2B5EF4-FFF2-40B4-BE49-F238E27FC236}">
                <a16:creationId xmlns:a16="http://schemas.microsoft.com/office/drawing/2014/main" id="{0D8EC52B-A671-435E-97F8-B9EAA7EF39C2}"/>
              </a:ext>
            </a:extLst>
          </p:cNvPr>
          <p:cNvCxnSpPr>
            <a:cxnSpLocks/>
          </p:cNvCxnSpPr>
          <p:nvPr/>
        </p:nvCxnSpPr>
        <p:spPr>
          <a:xfrm flipH="1">
            <a:off x="8573544" y="4303003"/>
            <a:ext cx="241372" cy="0"/>
          </a:xfrm>
          <a:prstGeom prst="line">
            <a:avLst/>
          </a:prstGeom>
          <a:ln w="28575">
            <a:solidFill>
              <a:srgbClr val="7C69FF"/>
            </a:solidFill>
          </a:ln>
        </p:spPr>
        <p:style>
          <a:lnRef idx="1">
            <a:schemeClr val="accent1"/>
          </a:lnRef>
          <a:fillRef idx="0">
            <a:schemeClr val="accent1"/>
          </a:fillRef>
          <a:effectRef idx="0">
            <a:schemeClr val="accent1"/>
          </a:effectRef>
          <a:fontRef idx="minor">
            <a:schemeClr val="tx1"/>
          </a:fontRef>
        </p:style>
      </p:cxnSp>
      <p:cxnSp>
        <p:nvCxnSpPr>
          <p:cNvPr id="22" name="Connettore diritto 21">
            <a:extLst>
              <a:ext uri="{FF2B5EF4-FFF2-40B4-BE49-F238E27FC236}">
                <a16:creationId xmlns:a16="http://schemas.microsoft.com/office/drawing/2014/main" id="{97529F95-A402-4244-91EB-4D5C503A84A0}"/>
              </a:ext>
            </a:extLst>
          </p:cNvPr>
          <p:cNvCxnSpPr>
            <a:cxnSpLocks/>
          </p:cNvCxnSpPr>
          <p:nvPr/>
        </p:nvCxnSpPr>
        <p:spPr>
          <a:xfrm flipH="1" flipV="1">
            <a:off x="8333448" y="3645462"/>
            <a:ext cx="130148" cy="519215"/>
          </a:xfrm>
          <a:prstGeom prst="line">
            <a:avLst/>
          </a:prstGeom>
          <a:ln w="28575">
            <a:solidFill>
              <a:srgbClr val="7C69FF"/>
            </a:solidFill>
          </a:ln>
        </p:spPr>
        <p:style>
          <a:lnRef idx="1">
            <a:schemeClr val="accent1"/>
          </a:lnRef>
          <a:fillRef idx="0">
            <a:schemeClr val="accent1"/>
          </a:fillRef>
          <a:effectRef idx="0">
            <a:schemeClr val="accent1"/>
          </a:effectRef>
          <a:fontRef idx="minor">
            <a:schemeClr val="tx1"/>
          </a:fontRef>
        </p:style>
      </p:cxnSp>
      <p:cxnSp>
        <p:nvCxnSpPr>
          <p:cNvPr id="28" name="Connettore diritto 27">
            <a:extLst>
              <a:ext uri="{FF2B5EF4-FFF2-40B4-BE49-F238E27FC236}">
                <a16:creationId xmlns:a16="http://schemas.microsoft.com/office/drawing/2014/main" id="{6E7FB00C-F10E-4AA8-89C9-C0B3F7AFF230}"/>
              </a:ext>
            </a:extLst>
          </p:cNvPr>
          <p:cNvCxnSpPr>
            <a:cxnSpLocks/>
          </p:cNvCxnSpPr>
          <p:nvPr/>
        </p:nvCxnSpPr>
        <p:spPr>
          <a:xfrm flipH="1">
            <a:off x="7960473" y="3551129"/>
            <a:ext cx="260294" cy="101150"/>
          </a:xfrm>
          <a:prstGeom prst="line">
            <a:avLst/>
          </a:prstGeom>
          <a:ln w="28575">
            <a:solidFill>
              <a:srgbClr val="7C69FF"/>
            </a:solidFill>
          </a:ln>
        </p:spPr>
        <p:style>
          <a:lnRef idx="1">
            <a:schemeClr val="accent1"/>
          </a:lnRef>
          <a:fillRef idx="0">
            <a:schemeClr val="accent1"/>
          </a:fillRef>
          <a:effectRef idx="0">
            <a:schemeClr val="accent1"/>
          </a:effectRef>
          <a:fontRef idx="minor">
            <a:schemeClr val="tx1"/>
          </a:fontRef>
        </p:style>
      </p:cxnSp>
      <p:cxnSp>
        <p:nvCxnSpPr>
          <p:cNvPr id="30" name="Connettore diritto 29">
            <a:extLst>
              <a:ext uri="{FF2B5EF4-FFF2-40B4-BE49-F238E27FC236}">
                <a16:creationId xmlns:a16="http://schemas.microsoft.com/office/drawing/2014/main" id="{1F2D2347-2B75-42E9-8CD1-00550337B5A6}"/>
              </a:ext>
            </a:extLst>
          </p:cNvPr>
          <p:cNvCxnSpPr>
            <a:cxnSpLocks/>
          </p:cNvCxnSpPr>
          <p:nvPr/>
        </p:nvCxnSpPr>
        <p:spPr>
          <a:xfrm flipH="1" flipV="1">
            <a:off x="7414954" y="3025834"/>
            <a:ext cx="432838" cy="575870"/>
          </a:xfrm>
          <a:prstGeom prst="line">
            <a:avLst/>
          </a:prstGeom>
          <a:ln w="28575">
            <a:solidFill>
              <a:srgbClr val="7C69FF"/>
            </a:solidFill>
          </a:ln>
        </p:spPr>
        <p:style>
          <a:lnRef idx="1">
            <a:schemeClr val="accent1"/>
          </a:lnRef>
          <a:fillRef idx="0">
            <a:schemeClr val="accent1"/>
          </a:fillRef>
          <a:effectRef idx="0">
            <a:schemeClr val="accent1"/>
          </a:effectRef>
          <a:fontRef idx="minor">
            <a:schemeClr val="tx1"/>
          </a:fontRef>
        </p:style>
      </p:cxnSp>
      <p:cxnSp>
        <p:nvCxnSpPr>
          <p:cNvPr id="41" name="Connettore diritto 40">
            <a:extLst>
              <a:ext uri="{FF2B5EF4-FFF2-40B4-BE49-F238E27FC236}">
                <a16:creationId xmlns:a16="http://schemas.microsoft.com/office/drawing/2014/main" id="{45BD7C5A-B5DE-4A62-B09B-FDDCBACBFE3E}"/>
              </a:ext>
            </a:extLst>
          </p:cNvPr>
          <p:cNvCxnSpPr>
            <a:cxnSpLocks/>
          </p:cNvCxnSpPr>
          <p:nvPr/>
        </p:nvCxnSpPr>
        <p:spPr>
          <a:xfrm>
            <a:off x="7960473" y="3815542"/>
            <a:ext cx="854443" cy="1539244"/>
          </a:xfrm>
          <a:prstGeom prst="line">
            <a:avLst/>
          </a:prstGeom>
          <a:ln w="28575">
            <a:solidFill>
              <a:srgbClr val="D16E66"/>
            </a:solidFill>
          </a:ln>
        </p:spPr>
        <p:style>
          <a:lnRef idx="1">
            <a:schemeClr val="accent1"/>
          </a:lnRef>
          <a:fillRef idx="0">
            <a:schemeClr val="accent1"/>
          </a:fillRef>
          <a:effectRef idx="0">
            <a:schemeClr val="accent1"/>
          </a:effectRef>
          <a:fontRef idx="minor">
            <a:schemeClr val="tx1"/>
          </a:fontRef>
        </p:style>
      </p:cxnSp>
      <p:grpSp>
        <p:nvGrpSpPr>
          <p:cNvPr id="79" name="Gruppo 78">
            <a:extLst>
              <a:ext uri="{FF2B5EF4-FFF2-40B4-BE49-F238E27FC236}">
                <a16:creationId xmlns:a16="http://schemas.microsoft.com/office/drawing/2014/main" id="{D2345443-3618-4032-8258-A97D983D4B33}"/>
              </a:ext>
            </a:extLst>
          </p:cNvPr>
          <p:cNvGrpSpPr/>
          <p:nvPr/>
        </p:nvGrpSpPr>
        <p:grpSpPr>
          <a:xfrm>
            <a:off x="6995182" y="3058751"/>
            <a:ext cx="839543" cy="467924"/>
            <a:chOff x="7112513" y="3045643"/>
            <a:chExt cx="972924" cy="540000"/>
          </a:xfrm>
        </p:grpSpPr>
        <p:cxnSp>
          <p:nvCxnSpPr>
            <p:cNvPr id="73" name="Connettore diritto 72">
              <a:extLst>
                <a:ext uri="{FF2B5EF4-FFF2-40B4-BE49-F238E27FC236}">
                  <a16:creationId xmlns:a16="http://schemas.microsoft.com/office/drawing/2014/main" id="{BDF2DD47-76C5-42E0-B3A2-33E5B6EB00C1}"/>
                </a:ext>
              </a:extLst>
            </p:cNvPr>
            <p:cNvCxnSpPr/>
            <p:nvPr/>
          </p:nvCxnSpPr>
          <p:spPr>
            <a:xfrm flipH="1">
              <a:off x="7545437" y="3045643"/>
              <a:ext cx="540000" cy="5400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4" name="Connettore diritto 73">
              <a:extLst>
                <a:ext uri="{FF2B5EF4-FFF2-40B4-BE49-F238E27FC236}">
                  <a16:creationId xmlns:a16="http://schemas.microsoft.com/office/drawing/2014/main" id="{77B58F4F-07CE-4C1B-88A5-CD3C9E799B28}"/>
                </a:ext>
              </a:extLst>
            </p:cNvPr>
            <p:cNvCxnSpPr>
              <a:cxnSpLocks/>
            </p:cNvCxnSpPr>
            <p:nvPr/>
          </p:nvCxnSpPr>
          <p:spPr>
            <a:xfrm>
              <a:off x="7545437" y="3045643"/>
              <a:ext cx="540000" cy="5400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76" name="CasellaDiTesto 75">
              <a:extLst>
                <a:ext uri="{FF2B5EF4-FFF2-40B4-BE49-F238E27FC236}">
                  <a16:creationId xmlns:a16="http://schemas.microsoft.com/office/drawing/2014/main" id="{7824AEA8-3DC2-4B8B-B1BE-1975E9B8BB41}"/>
                </a:ext>
              </a:extLst>
            </p:cNvPr>
            <p:cNvSpPr txBox="1"/>
            <p:nvPr/>
          </p:nvSpPr>
          <p:spPr>
            <a:xfrm>
              <a:off x="7112513" y="3146366"/>
              <a:ext cx="865848" cy="338554"/>
            </a:xfrm>
            <a:prstGeom prst="rect">
              <a:avLst/>
            </a:prstGeom>
            <a:noFill/>
          </p:spPr>
          <p:txBody>
            <a:bodyPr wrap="square" rtlCol="0">
              <a:spAutoFit/>
            </a:bodyPr>
            <a:lstStyle/>
            <a:p>
              <a:r>
                <a:rPr lang="it-IT" sz="1600" b="1" dirty="0">
                  <a:solidFill>
                    <a:srgbClr val="FF0000"/>
                  </a:solidFill>
                </a:rPr>
                <a:t>PESO</a:t>
              </a:r>
            </a:p>
          </p:txBody>
        </p:sp>
      </p:grpSp>
      <p:cxnSp>
        <p:nvCxnSpPr>
          <p:cNvPr id="27" name="Connettore diritto 26">
            <a:extLst>
              <a:ext uri="{FF2B5EF4-FFF2-40B4-BE49-F238E27FC236}">
                <a16:creationId xmlns:a16="http://schemas.microsoft.com/office/drawing/2014/main" id="{EEAC1D07-37B7-4639-A7F7-B765A0CD0E31}"/>
              </a:ext>
            </a:extLst>
          </p:cNvPr>
          <p:cNvCxnSpPr>
            <a:cxnSpLocks/>
          </p:cNvCxnSpPr>
          <p:nvPr/>
        </p:nvCxnSpPr>
        <p:spPr>
          <a:xfrm flipH="1" flipV="1">
            <a:off x="7441789" y="3050008"/>
            <a:ext cx="399470" cy="527521"/>
          </a:xfrm>
          <a:prstGeom prst="line">
            <a:avLst/>
          </a:prstGeom>
          <a:ln w="28575">
            <a:solidFill>
              <a:srgbClr val="06EE32"/>
            </a:solidFill>
          </a:ln>
        </p:spPr>
        <p:style>
          <a:lnRef idx="1">
            <a:schemeClr val="accent1"/>
          </a:lnRef>
          <a:fillRef idx="0">
            <a:schemeClr val="accent1"/>
          </a:fillRef>
          <a:effectRef idx="0">
            <a:schemeClr val="accent1"/>
          </a:effectRef>
          <a:fontRef idx="minor">
            <a:schemeClr val="tx1"/>
          </a:fontRef>
        </p:style>
      </p:cxnSp>
      <p:cxnSp>
        <p:nvCxnSpPr>
          <p:cNvPr id="39" name="Connettore diritto 38">
            <a:extLst>
              <a:ext uri="{FF2B5EF4-FFF2-40B4-BE49-F238E27FC236}">
                <a16:creationId xmlns:a16="http://schemas.microsoft.com/office/drawing/2014/main" id="{434F70F6-057E-46F8-A49C-94B26F9C893E}"/>
              </a:ext>
            </a:extLst>
          </p:cNvPr>
          <p:cNvCxnSpPr>
            <a:cxnSpLocks/>
          </p:cNvCxnSpPr>
          <p:nvPr/>
        </p:nvCxnSpPr>
        <p:spPr>
          <a:xfrm flipV="1">
            <a:off x="7368755" y="2401437"/>
            <a:ext cx="310115" cy="435295"/>
          </a:xfrm>
          <a:prstGeom prst="line">
            <a:avLst/>
          </a:prstGeom>
          <a:ln w="28575">
            <a:solidFill>
              <a:srgbClr val="06EE32"/>
            </a:solidFill>
          </a:ln>
        </p:spPr>
        <p:style>
          <a:lnRef idx="1">
            <a:schemeClr val="accent1"/>
          </a:lnRef>
          <a:fillRef idx="0">
            <a:schemeClr val="accent1"/>
          </a:fillRef>
          <a:effectRef idx="0">
            <a:schemeClr val="accent1"/>
          </a:effectRef>
          <a:fontRef idx="minor">
            <a:schemeClr val="tx1"/>
          </a:fontRef>
        </p:style>
      </p:cxnSp>
      <p:cxnSp>
        <p:nvCxnSpPr>
          <p:cNvPr id="42" name="Connettore diritto 41">
            <a:extLst>
              <a:ext uri="{FF2B5EF4-FFF2-40B4-BE49-F238E27FC236}">
                <a16:creationId xmlns:a16="http://schemas.microsoft.com/office/drawing/2014/main" id="{CDA09365-5F16-44CE-856F-1F48B032FD57}"/>
              </a:ext>
            </a:extLst>
          </p:cNvPr>
          <p:cNvCxnSpPr>
            <a:cxnSpLocks/>
          </p:cNvCxnSpPr>
          <p:nvPr/>
        </p:nvCxnSpPr>
        <p:spPr>
          <a:xfrm flipV="1">
            <a:off x="7789025" y="1503214"/>
            <a:ext cx="301595" cy="732910"/>
          </a:xfrm>
          <a:prstGeom prst="line">
            <a:avLst/>
          </a:prstGeom>
          <a:ln w="28575">
            <a:solidFill>
              <a:srgbClr val="06EE32"/>
            </a:solidFill>
          </a:ln>
        </p:spPr>
        <p:style>
          <a:lnRef idx="1">
            <a:schemeClr val="accent1"/>
          </a:lnRef>
          <a:fillRef idx="0">
            <a:schemeClr val="accent1"/>
          </a:fillRef>
          <a:effectRef idx="0">
            <a:schemeClr val="accent1"/>
          </a:effectRef>
          <a:fontRef idx="minor">
            <a:schemeClr val="tx1"/>
          </a:fontRef>
        </p:style>
      </p:cxnSp>
      <p:cxnSp>
        <p:nvCxnSpPr>
          <p:cNvPr id="45" name="Connettore diritto 44">
            <a:extLst>
              <a:ext uri="{FF2B5EF4-FFF2-40B4-BE49-F238E27FC236}">
                <a16:creationId xmlns:a16="http://schemas.microsoft.com/office/drawing/2014/main" id="{C5892F83-8C3B-4F44-88B0-CFED2AA2AEE8}"/>
              </a:ext>
            </a:extLst>
          </p:cNvPr>
          <p:cNvCxnSpPr>
            <a:cxnSpLocks/>
          </p:cNvCxnSpPr>
          <p:nvPr/>
        </p:nvCxnSpPr>
        <p:spPr>
          <a:xfrm flipV="1">
            <a:off x="6475615" y="1421477"/>
            <a:ext cx="1464207" cy="665296"/>
          </a:xfrm>
          <a:prstGeom prst="line">
            <a:avLst/>
          </a:prstGeom>
          <a:ln w="28575">
            <a:solidFill>
              <a:srgbClr val="06EE32"/>
            </a:solidFill>
          </a:ln>
        </p:spPr>
        <p:style>
          <a:lnRef idx="1">
            <a:schemeClr val="accent1"/>
          </a:lnRef>
          <a:fillRef idx="0">
            <a:schemeClr val="accent1"/>
          </a:fillRef>
          <a:effectRef idx="0">
            <a:schemeClr val="accent1"/>
          </a:effectRef>
          <a:fontRef idx="minor">
            <a:schemeClr val="tx1"/>
          </a:fontRef>
        </p:style>
      </p:cxnSp>
      <p:cxnSp>
        <p:nvCxnSpPr>
          <p:cNvPr id="49" name="Connettore diritto 48">
            <a:extLst>
              <a:ext uri="{FF2B5EF4-FFF2-40B4-BE49-F238E27FC236}">
                <a16:creationId xmlns:a16="http://schemas.microsoft.com/office/drawing/2014/main" id="{0D4A3F03-D59B-4BC5-9F77-9C1E90C56BDE}"/>
              </a:ext>
            </a:extLst>
          </p:cNvPr>
          <p:cNvCxnSpPr>
            <a:cxnSpLocks/>
          </p:cNvCxnSpPr>
          <p:nvPr/>
        </p:nvCxnSpPr>
        <p:spPr>
          <a:xfrm>
            <a:off x="5677593" y="1803862"/>
            <a:ext cx="556952" cy="282911"/>
          </a:xfrm>
          <a:prstGeom prst="line">
            <a:avLst/>
          </a:prstGeom>
          <a:ln w="28575">
            <a:solidFill>
              <a:srgbClr val="06EE32"/>
            </a:solidFill>
          </a:ln>
        </p:spPr>
        <p:style>
          <a:lnRef idx="1">
            <a:schemeClr val="accent1"/>
          </a:lnRef>
          <a:fillRef idx="0">
            <a:schemeClr val="accent1"/>
          </a:fillRef>
          <a:effectRef idx="0">
            <a:schemeClr val="accent1"/>
          </a:effectRef>
          <a:fontRef idx="minor">
            <a:schemeClr val="tx1"/>
          </a:fontRef>
        </p:style>
      </p:cxnSp>
      <p:cxnSp>
        <p:nvCxnSpPr>
          <p:cNvPr id="52" name="Connettore diritto 51">
            <a:extLst>
              <a:ext uri="{FF2B5EF4-FFF2-40B4-BE49-F238E27FC236}">
                <a16:creationId xmlns:a16="http://schemas.microsoft.com/office/drawing/2014/main" id="{8ACD3C3E-DE8F-4139-B5EA-CBB9D728989C}"/>
              </a:ext>
            </a:extLst>
          </p:cNvPr>
          <p:cNvCxnSpPr>
            <a:cxnSpLocks/>
          </p:cNvCxnSpPr>
          <p:nvPr/>
        </p:nvCxnSpPr>
        <p:spPr>
          <a:xfrm flipH="1" flipV="1">
            <a:off x="5419898" y="1280160"/>
            <a:ext cx="97417" cy="401782"/>
          </a:xfrm>
          <a:prstGeom prst="line">
            <a:avLst/>
          </a:prstGeom>
          <a:ln w="28575">
            <a:solidFill>
              <a:srgbClr val="06EE32"/>
            </a:solidFill>
          </a:ln>
        </p:spPr>
        <p:style>
          <a:lnRef idx="1">
            <a:schemeClr val="accent1"/>
          </a:lnRef>
          <a:fillRef idx="0">
            <a:schemeClr val="accent1"/>
          </a:fillRef>
          <a:effectRef idx="0">
            <a:schemeClr val="accent1"/>
          </a:effectRef>
          <a:fontRef idx="minor">
            <a:schemeClr val="tx1"/>
          </a:fontRef>
        </p:style>
      </p:cxnSp>
      <p:cxnSp>
        <p:nvCxnSpPr>
          <p:cNvPr id="54" name="Connettore diritto 53">
            <a:extLst>
              <a:ext uri="{FF2B5EF4-FFF2-40B4-BE49-F238E27FC236}">
                <a16:creationId xmlns:a16="http://schemas.microsoft.com/office/drawing/2014/main" id="{9029458E-2007-4733-B472-454631AA9B8C}"/>
              </a:ext>
            </a:extLst>
          </p:cNvPr>
          <p:cNvCxnSpPr>
            <a:cxnSpLocks/>
          </p:cNvCxnSpPr>
          <p:nvPr/>
        </p:nvCxnSpPr>
        <p:spPr>
          <a:xfrm>
            <a:off x="5607754" y="1851366"/>
            <a:ext cx="2180773" cy="1794096"/>
          </a:xfrm>
          <a:prstGeom prst="line">
            <a:avLst/>
          </a:prstGeom>
          <a:ln w="28575">
            <a:solidFill>
              <a:srgbClr val="D16E66"/>
            </a:solidFill>
          </a:ln>
        </p:spPr>
        <p:style>
          <a:lnRef idx="1">
            <a:schemeClr val="accent1"/>
          </a:lnRef>
          <a:fillRef idx="0">
            <a:schemeClr val="accent1"/>
          </a:fillRef>
          <a:effectRef idx="0">
            <a:schemeClr val="accent1"/>
          </a:effectRef>
          <a:fontRef idx="minor">
            <a:schemeClr val="tx1"/>
          </a:fontRef>
        </p:style>
      </p:cxnSp>
      <p:grpSp>
        <p:nvGrpSpPr>
          <p:cNvPr id="56" name="Gruppo 55">
            <a:extLst>
              <a:ext uri="{FF2B5EF4-FFF2-40B4-BE49-F238E27FC236}">
                <a16:creationId xmlns:a16="http://schemas.microsoft.com/office/drawing/2014/main" id="{161BBB6F-B49B-4CDA-8D7A-AED7A88A7EFE}"/>
              </a:ext>
            </a:extLst>
          </p:cNvPr>
          <p:cNvGrpSpPr/>
          <p:nvPr/>
        </p:nvGrpSpPr>
        <p:grpSpPr>
          <a:xfrm>
            <a:off x="4854177" y="1247089"/>
            <a:ext cx="839543" cy="467924"/>
            <a:chOff x="7112513" y="3045643"/>
            <a:chExt cx="972924" cy="540000"/>
          </a:xfrm>
        </p:grpSpPr>
        <p:cxnSp>
          <p:nvCxnSpPr>
            <p:cNvPr id="57" name="Connettore diritto 56">
              <a:extLst>
                <a:ext uri="{FF2B5EF4-FFF2-40B4-BE49-F238E27FC236}">
                  <a16:creationId xmlns:a16="http://schemas.microsoft.com/office/drawing/2014/main" id="{618C2595-40F3-4459-9714-349C483C029A}"/>
                </a:ext>
              </a:extLst>
            </p:cNvPr>
            <p:cNvCxnSpPr/>
            <p:nvPr/>
          </p:nvCxnSpPr>
          <p:spPr>
            <a:xfrm flipH="1">
              <a:off x="7545437" y="3045643"/>
              <a:ext cx="540000" cy="5400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9" name="Connettore diritto 58">
              <a:extLst>
                <a:ext uri="{FF2B5EF4-FFF2-40B4-BE49-F238E27FC236}">
                  <a16:creationId xmlns:a16="http://schemas.microsoft.com/office/drawing/2014/main" id="{6AE92883-8C1C-4D1F-AA32-6616026A942F}"/>
                </a:ext>
              </a:extLst>
            </p:cNvPr>
            <p:cNvCxnSpPr>
              <a:cxnSpLocks/>
            </p:cNvCxnSpPr>
            <p:nvPr/>
          </p:nvCxnSpPr>
          <p:spPr>
            <a:xfrm>
              <a:off x="7545437" y="3045643"/>
              <a:ext cx="540000" cy="5400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60" name="CasellaDiTesto 59">
              <a:extLst>
                <a:ext uri="{FF2B5EF4-FFF2-40B4-BE49-F238E27FC236}">
                  <a16:creationId xmlns:a16="http://schemas.microsoft.com/office/drawing/2014/main" id="{9E8B159A-ED90-4765-9A26-5B307B44A8D3}"/>
                </a:ext>
              </a:extLst>
            </p:cNvPr>
            <p:cNvSpPr txBox="1"/>
            <p:nvPr/>
          </p:nvSpPr>
          <p:spPr>
            <a:xfrm>
              <a:off x="7112513" y="3146366"/>
              <a:ext cx="865848" cy="338554"/>
            </a:xfrm>
            <a:prstGeom prst="rect">
              <a:avLst/>
            </a:prstGeom>
            <a:noFill/>
          </p:spPr>
          <p:txBody>
            <a:bodyPr wrap="square" rtlCol="0">
              <a:spAutoFit/>
            </a:bodyPr>
            <a:lstStyle/>
            <a:p>
              <a:r>
                <a:rPr lang="it-IT" sz="1600" b="1" dirty="0">
                  <a:solidFill>
                    <a:srgbClr val="FF0000"/>
                  </a:solidFill>
                </a:rPr>
                <a:t>PESO</a:t>
              </a:r>
            </a:p>
          </p:txBody>
        </p:sp>
      </p:grpSp>
      <p:cxnSp>
        <p:nvCxnSpPr>
          <p:cNvPr id="62" name="Connettore diritto 61">
            <a:extLst>
              <a:ext uri="{FF2B5EF4-FFF2-40B4-BE49-F238E27FC236}">
                <a16:creationId xmlns:a16="http://schemas.microsoft.com/office/drawing/2014/main" id="{0F74806E-2A40-4E2C-B605-FE896B26CBF2}"/>
              </a:ext>
            </a:extLst>
          </p:cNvPr>
          <p:cNvCxnSpPr>
            <a:cxnSpLocks/>
          </p:cNvCxnSpPr>
          <p:nvPr/>
        </p:nvCxnSpPr>
        <p:spPr>
          <a:xfrm flipH="1" flipV="1">
            <a:off x="5429310" y="1253583"/>
            <a:ext cx="86673" cy="454936"/>
          </a:xfrm>
          <a:prstGeom prst="line">
            <a:avLst/>
          </a:prstGeom>
          <a:ln w="28575">
            <a:solidFill>
              <a:srgbClr val="DADB00"/>
            </a:solidFill>
          </a:ln>
        </p:spPr>
        <p:style>
          <a:lnRef idx="1">
            <a:schemeClr val="accent1"/>
          </a:lnRef>
          <a:fillRef idx="0">
            <a:schemeClr val="accent1"/>
          </a:fillRef>
          <a:effectRef idx="0">
            <a:schemeClr val="accent1"/>
          </a:effectRef>
          <a:fontRef idx="minor">
            <a:schemeClr val="tx1"/>
          </a:fontRef>
        </p:style>
      </p:cxnSp>
      <p:cxnSp>
        <p:nvCxnSpPr>
          <p:cNvPr id="63" name="Connettore diritto 62">
            <a:extLst>
              <a:ext uri="{FF2B5EF4-FFF2-40B4-BE49-F238E27FC236}">
                <a16:creationId xmlns:a16="http://schemas.microsoft.com/office/drawing/2014/main" id="{6408E879-BECB-46BE-B1E6-E1332888E6F8}"/>
              </a:ext>
            </a:extLst>
          </p:cNvPr>
          <p:cNvCxnSpPr>
            <a:cxnSpLocks/>
          </p:cNvCxnSpPr>
          <p:nvPr/>
        </p:nvCxnSpPr>
        <p:spPr>
          <a:xfrm flipH="1">
            <a:off x="5054934" y="1204938"/>
            <a:ext cx="216133" cy="121002"/>
          </a:xfrm>
          <a:prstGeom prst="line">
            <a:avLst/>
          </a:prstGeom>
          <a:ln w="28575">
            <a:solidFill>
              <a:srgbClr val="DADB00"/>
            </a:solidFill>
          </a:ln>
        </p:spPr>
        <p:style>
          <a:lnRef idx="1">
            <a:schemeClr val="accent1"/>
          </a:lnRef>
          <a:fillRef idx="0">
            <a:schemeClr val="accent1"/>
          </a:fillRef>
          <a:effectRef idx="0">
            <a:schemeClr val="accent1"/>
          </a:effectRef>
          <a:fontRef idx="minor">
            <a:schemeClr val="tx1"/>
          </a:fontRef>
        </p:style>
      </p:cxnSp>
      <p:cxnSp>
        <p:nvCxnSpPr>
          <p:cNvPr id="68" name="Connettore diritto 67">
            <a:extLst>
              <a:ext uri="{FF2B5EF4-FFF2-40B4-BE49-F238E27FC236}">
                <a16:creationId xmlns:a16="http://schemas.microsoft.com/office/drawing/2014/main" id="{2E979DE0-8309-4F3D-979A-2637F6BEB41F}"/>
              </a:ext>
            </a:extLst>
          </p:cNvPr>
          <p:cNvCxnSpPr>
            <a:cxnSpLocks/>
          </p:cNvCxnSpPr>
          <p:nvPr/>
        </p:nvCxnSpPr>
        <p:spPr>
          <a:xfrm flipV="1">
            <a:off x="4992777" y="689956"/>
            <a:ext cx="304663" cy="598463"/>
          </a:xfrm>
          <a:prstGeom prst="line">
            <a:avLst/>
          </a:prstGeom>
          <a:ln w="28575">
            <a:solidFill>
              <a:srgbClr val="DADB00"/>
            </a:solidFill>
          </a:ln>
        </p:spPr>
        <p:style>
          <a:lnRef idx="1">
            <a:schemeClr val="accent1"/>
          </a:lnRef>
          <a:fillRef idx="0">
            <a:schemeClr val="accent1"/>
          </a:fillRef>
          <a:effectRef idx="0">
            <a:schemeClr val="accent1"/>
          </a:effectRef>
          <a:fontRef idx="minor">
            <a:schemeClr val="tx1"/>
          </a:fontRef>
        </p:style>
      </p:cxnSp>
      <p:cxnSp>
        <p:nvCxnSpPr>
          <p:cNvPr id="70" name="Connettore diritto 69">
            <a:extLst>
              <a:ext uri="{FF2B5EF4-FFF2-40B4-BE49-F238E27FC236}">
                <a16:creationId xmlns:a16="http://schemas.microsoft.com/office/drawing/2014/main" id="{FE779D8C-2EF2-4739-AB1A-CCF3FA7A4A3A}"/>
              </a:ext>
            </a:extLst>
          </p:cNvPr>
          <p:cNvCxnSpPr>
            <a:cxnSpLocks/>
          </p:cNvCxnSpPr>
          <p:nvPr/>
        </p:nvCxnSpPr>
        <p:spPr>
          <a:xfrm>
            <a:off x="5472647" y="667184"/>
            <a:ext cx="204946" cy="73871"/>
          </a:xfrm>
          <a:prstGeom prst="line">
            <a:avLst/>
          </a:prstGeom>
          <a:ln w="28575">
            <a:solidFill>
              <a:srgbClr val="DADB00"/>
            </a:solidFill>
          </a:ln>
        </p:spPr>
        <p:style>
          <a:lnRef idx="1">
            <a:schemeClr val="accent1"/>
          </a:lnRef>
          <a:fillRef idx="0">
            <a:schemeClr val="accent1"/>
          </a:fillRef>
          <a:effectRef idx="0">
            <a:schemeClr val="accent1"/>
          </a:effectRef>
          <a:fontRef idx="minor">
            <a:schemeClr val="tx1"/>
          </a:fontRef>
        </p:style>
      </p:cxnSp>
      <p:cxnSp>
        <p:nvCxnSpPr>
          <p:cNvPr id="72" name="Connettore diritto 71">
            <a:extLst>
              <a:ext uri="{FF2B5EF4-FFF2-40B4-BE49-F238E27FC236}">
                <a16:creationId xmlns:a16="http://schemas.microsoft.com/office/drawing/2014/main" id="{64E0F582-5513-403F-90C0-F90414D91910}"/>
              </a:ext>
            </a:extLst>
          </p:cNvPr>
          <p:cNvCxnSpPr>
            <a:cxnSpLocks/>
          </p:cNvCxnSpPr>
          <p:nvPr/>
        </p:nvCxnSpPr>
        <p:spPr>
          <a:xfrm flipH="1">
            <a:off x="5028561" y="877408"/>
            <a:ext cx="687826" cy="1352662"/>
          </a:xfrm>
          <a:prstGeom prst="line">
            <a:avLst/>
          </a:prstGeom>
          <a:ln w="28575">
            <a:solidFill>
              <a:srgbClr val="DADB00"/>
            </a:solidFill>
          </a:ln>
        </p:spPr>
        <p:style>
          <a:lnRef idx="1">
            <a:schemeClr val="accent1"/>
          </a:lnRef>
          <a:fillRef idx="0">
            <a:schemeClr val="accent1"/>
          </a:fillRef>
          <a:effectRef idx="0">
            <a:schemeClr val="accent1"/>
          </a:effectRef>
          <a:fontRef idx="minor">
            <a:schemeClr val="tx1"/>
          </a:fontRef>
        </p:style>
      </p:cxnSp>
      <p:cxnSp>
        <p:nvCxnSpPr>
          <p:cNvPr id="75" name="Connettore diritto 74">
            <a:extLst>
              <a:ext uri="{FF2B5EF4-FFF2-40B4-BE49-F238E27FC236}">
                <a16:creationId xmlns:a16="http://schemas.microsoft.com/office/drawing/2014/main" id="{D530F282-2BD5-4B5C-B5DC-C8886C3D7530}"/>
              </a:ext>
            </a:extLst>
          </p:cNvPr>
          <p:cNvCxnSpPr>
            <a:cxnSpLocks/>
          </p:cNvCxnSpPr>
          <p:nvPr/>
        </p:nvCxnSpPr>
        <p:spPr>
          <a:xfrm>
            <a:off x="5028561" y="2417522"/>
            <a:ext cx="448665" cy="608312"/>
          </a:xfrm>
          <a:prstGeom prst="line">
            <a:avLst/>
          </a:prstGeom>
          <a:ln w="28575">
            <a:solidFill>
              <a:srgbClr val="DADB00"/>
            </a:solidFill>
          </a:ln>
        </p:spPr>
        <p:style>
          <a:lnRef idx="1">
            <a:schemeClr val="accent1"/>
          </a:lnRef>
          <a:fillRef idx="0">
            <a:schemeClr val="accent1"/>
          </a:fillRef>
          <a:effectRef idx="0">
            <a:schemeClr val="accent1"/>
          </a:effectRef>
          <a:fontRef idx="minor">
            <a:schemeClr val="tx1"/>
          </a:fontRef>
        </p:style>
      </p:cxnSp>
      <p:cxnSp>
        <p:nvCxnSpPr>
          <p:cNvPr id="80" name="Connettore diritto 79">
            <a:extLst>
              <a:ext uri="{FF2B5EF4-FFF2-40B4-BE49-F238E27FC236}">
                <a16:creationId xmlns:a16="http://schemas.microsoft.com/office/drawing/2014/main" id="{D5FF7455-60B9-4B03-9723-C5C92C114E03}"/>
              </a:ext>
            </a:extLst>
          </p:cNvPr>
          <p:cNvCxnSpPr>
            <a:cxnSpLocks/>
          </p:cNvCxnSpPr>
          <p:nvPr/>
        </p:nvCxnSpPr>
        <p:spPr>
          <a:xfrm>
            <a:off x="5655164" y="3173504"/>
            <a:ext cx="212086" cy="119209"/>
          </a:xfrm>
          <a:prstGeom prst="line">
            <a:avLst/>
          </a:prstGeom>
          <a:ln w="28575">
            <a:solidFill>
              <a:srgbClr val="DADB00"/>
            </a:solidFill>
          </a:ln>
        </p:spPr>
        <p:style>
          <a:lnRef idx="1">
            <a:schemeClr val="accent1"/>
          </a:lnRef>
          <a:fillRef idx="0">
            <a:schemeClr val="accent1"/>
          </a:fillRef>
          <a:effectRef idx="0">
            <a:schemeClr val="accent1"/>
          </a:effectRef>
          <a:fontRef idx="minor">
            <a:schemeClr val="tx1"/>
          </a:fontRef>
        </p:style>
      </p:cxnSp>
      <p:grpSp>
        <p:nvGrpSpPr>
          <p:cNvPr id="82" name="Gruppo 81">
            <a:extLst>
              <a:ext uri="{FF2B5EF4-FFF2-40B4-BE49-F238E27FC236}">
                <a16:creationId xmlns:a16="http://schemas.microsoft.com/office/drawing/2014/main" id="{997AD886-805A-44F7-94D7-6E9F79D10BAB}"/>
              </a:ext>
            </a:extLst>
          </p:cNvPr>
          <p:cNvGrpSpPr/>
          <p:nvPr/>
        </p:nvGrpSpPr>
        <p:grpSpPr>
          <a:xfrm>
            <a:off x="5578875" y="3090066"/>
            <a:ext cx="839543" cy="467924"/>
            <a:chOff x="7112513" y="3045643"/>
            <a:chExt cx="972924" cy="540000"/>
          </a:xfrm>
        </p:grpSpPr>
        <p:cxnSp>
          <p:nvCxnSpPr>
            <p:cNvPr id="83" name="Connettore diritto 82">
              <a:extLst>
                <a:ext uri="{FF2B5EF4-FFF2-40B4-BE49-F238E27FC236}">
                  <a16:creationId xmlns:a16="http://schemas.microsoft.com/office/drawing/2014/main" id="{1B614161-3691-4F74-8EA7-2F32C2A64728}"/>
                </a:ext>
              </a:extLst>
            </p:cNvPr>
            <p:cNvCxnSpPr/>
            <p:nvPr/>
          </p:nvCxnSpPr>
          <p:spPr>
            <a:xfrm flipH="1">
              <a:off x="7545437" y="3045643"/>
              <a:ext cx="540000" cy="5400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4" name="Connettore diritto 83">
              <a:extLst>
                <a:ext uri="{FF2B5EF4-FFF2-40B4-BE49-F238E27FC236}">
                  <a16:creationId xmlns:a16="http://schemas.microsoft.com/office/drawing/2014/main" id="{E7B7024F-F30F-4943-B3D0-EB2ADC200AE9}"/>
                </a:ext>
              </a:extLst>
            </p:cNvPr>
            <p:cNvCxnSpPr>
              <a:cxnSpLocks/>
            </p:cNvCxnSpPr>
            <p:nvPr/>
          </p:nvCxnSpPr>
          <p:spPr>
            <a:xfrm>
              <a:off x="7545437" y="3045643"/>
              <a:ext cx="540000" cy="5400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85" name="CasellaDiTesto 84">
              <a:extLst>
                <a:ext uri="{FF2B5EF4-FFF2-40B4-BE49-F238E27FC236}">
                  <a16:creationId xmlns:a16="http://schemas.microsoft.com/office/drawing/2014/main" id="{0054F662-E992-482D-A303-8A79128173A5}"/>
                </a:ext>
              </a:extLst>
            </p:cNvPr>
            <p:cNvSpPr txBox="1"/>
            <p:nvPr/>
          </p:nvSpPr>
          <p:spPr>
            <a:xfrm>
              <a:off x="7112513" y="3146366"/>
              <a:ext cx="865848" cy="338554"/>
            </a:xfrm>
            <a:prstGeom prst="rect">
              <a:avLst/>
            </a:prstGeom>
            <a:noFill/>
          </p:spPr>
          <p:txBody>
            <a:bodyPr wrap="square" rtlCol="0">
              <a:spAutoFit/>
            </a:bodyPr>
            <a:lstStyle/>
            <a:p>
              <a:r>
                <a:rPr lang="it-IT" sz="1600" b="1" dirty="0">
                  <a:solidFill>
                    <a:srgbClr val="FF0000"/>
                  </a:solidFill>
                </a:rPr>
                <a:t>PESO</a:t>
              </a:r>
            </a:p>
          </p:txBody>
        </p:sp>
      </p:grpSp>
      <p:cxnSp>
        <p:nvCxnSpPr>
          <p:cNvPr id="86" name="Connettore diritto 85">
            <a:extLst>
              <a:ext uri="{FF2B5EF4-FFF2-40B4-BE49-F238E27FC236}">
                <a16:creationId xmlns:a16="http://schemas.microsoft.com/office/drawing/2014/main" id="{6D3AD845-62DE-4006-870F-E930891F46B1}"/>
              </a:ext>
            </a:extLst>
          </p:cNvPr>
          <p:cNvCxnSpPr>
            <a:cxnSpLocks/>
          </p:cNvCxnSpPr>
          <p:nvPr/>
        </p:nvCxnSpPr>
        <p:spPr>
          <a:xfrm>
            <a:off x="5561555" y="1898870"/>
            <a:ext cx="367142" cy="1274634"/>
          </a:xfrm>
          <a:prstGeom prst="line">
            <a:avLst/>
          </a:prstGeom>
          <a:ln w="28575">
            <a:solidFill>
              <a:srgbClr val="D16E66"/>
            </a:solidFill>
          </a:ln>
        </p:spPr>
        <p:style>
          <a:lnRef idx="1">
            <a:schemeClr val="accent1"/>
          </a:lnRef>
          <a:fillRef idx="0">
            <a:schemeClr val="accent1"/>
          </a:fillRef>
          <a:effectRef idx="0">
            <a:schemeClr val="accent1"/>
          </a:effectRef>
          <a:fontRef idx="minor">
            <a:schemeClr val="tx1"/>
          </a:fontRef>
        </p:style>
      </p:cxnSp>
      <p:cxnSp>
        <p:nvCxnSpPr>
          <p:cNvPr id="88" name="Connettore diritto 87">
            <a:extLst>
              <a:ext uri="{FF2B5EF4-FFF2-40B4-BE49-F238E27FC236}">
                <a16:creationId xmlns:a16="http://schemas.microsoft.com/office/drawing/2014/main" id="{D98BD052-736B-4D7A-A019-66E15A0827E1}"/>
              </a:ext>
            </a:extLst>
          </p:cNvPr>
          <p:cNvCxnSpPr>
            <a:cxnSpLocks/>
          </p:cNvCxnSpPr>
          <p:nvPr/>
        </p:nvCxnSpPr>
        <p:spPr>
          <a:xfrm>
            <a:off x="6058237" y="3326587"/>
            <a:ext cx="176308" cy="0"/>
          </a:xfrm>
          <a:prstGeom prst="line">
            <a:avLst/>
          </a:prstGeom>
          <a:ln w="28575">
            <a:solidFill>
              <a:srgbClr val="948940"/>
            </a:solidFill>
          </a:ln>
        </p:spPr>
        <p:style>
          <a:lnRef idx="1">
            <a:schemeClr val="accent1"/>
          </a:lnRef>
          <a:fillRef idx="0">
            <a:schemeClr val="accent1"/>
          </a:fillRef>
          <a:effectRef idx="0">
            <a:schemeClr val="accent1"/>
          </a:effectRef>
          <a:fontRef idx="minor">
            <a:schemeClr val="tx1"/>
          </a:fontRef>
        </p:style>
      </p:cxnSp>
      <p:cxnSp>
        <p:nvCxnSpPr>
          <p:cNvPr id="91" name="Connettore diritto 90">
            <a:extLst>
              <a:ext uri="{FF2B5EF4-FFF2-40B4-BE49-F238E27FC236}">
                <a16:creationId xmlns:a16="http://schemas.microsoft.com/office/drawing/2014/main" id="{2DED6C2B-0D5F-4AD0-9003-A53F644E7EE6}"/>
              </a:ext>
            </a:extLst>
          </p:cNvPr>
          <p:cNvCxnSpPr>
            <a:cxnSpLocks/>
          </p:cNvCxnSpPr>
          <p:nvPr/>
        </p:nvCxnSpPr>
        <p:spPr>
          <a:xfrm flipV="1">
            <a:off x="5087389" y="3429002"/>
            <a:ext cx="1147156" cy="419791"/>
          </a:xfrm>
          <a:prstGeom prst="line">
            <a:avLst/>
          </a:prstGeom>
          <a:ln w="28575">
            <a:solidFill>
              <a:srgbClr val="948940"/>
            </a:solidFill>
          </a:ln>
        </p:spPr>
        <p:style>
          <a:lnRef idx="1">
            <a:schemeClr val="accent1"/>
          </a:lnRef>
          <a:fillRef idx="0">
            <a:schemeClr val="accent1"/>
          </a:fillRef>
          <a:effectRef idx="0">
            <a:schemeClr val="accent1"/>
          </a:effectRef>
          <a:fontRef idx="minor">
            <a:schemeClr val="tx1"/>
          </a:fontRef>
        </p:style>
      </p:cxnSp>
      <p:cxnSp>
        <p:nvCxnSpPr>
          <p:cNvPr id="95" name="Connettore diritto 94">
            <a:extLst>
              <a:ext uri="{FF2B5EF4-FFF2-40B4-BE49-F238E27FC236}">
                <a16:creationId xmlns:a16="http://schemas.microsoft.com/office/drawing/2014/main" id="{FAF6A3CA-61BB-4A94-BBA4-6B75C559E1F1}"/>
              </a:ext>
            </a:extLst>
          </p:cNvPr>
          <p:cNvCxnSpPr>
            <a:cxnSpLocks/>
          </p:cNvCxnSpPr>
          <p:nvPr/>
        </p:nvCxnSpPr>
        <p:spPr>
          <a:xfrm flipV="1">
            <a:off x="4816469" y="3973484"/>
            <a:ext cx="104666" cy="70768"/>
          </a:xfrm>
          <a:prstGeom prst="line">
            <a:avLst/>
          </a:prstGeom>
          <a:ln w="28575">
            <a:solidFill>
              <a:srgbClr val="948940"/>
            </a:solidFill>
          </a:ln>
        </p:spPr>
        <p:style>
          <a:lnRef idx="1">
            <a:schemeClr val="accent1"/>
          </a:lnRef>
          <a:fillRef idx="0">
            <a:schemeClr val="accent1"/>
          </a:fillRef>
          <a:effectRef idx="0">
            <a:schemeClr val="accent1"/>
          </a:effectRef>
          <a:fontRef idx="minor">
            <a:schemeClr val="tx1"/>
          </a:fontRef>
        </p:style>
      </p:cxnSp>
      <p:cxnSp>
        <p:nvCxnSpPr>
          <p:cNvPr id="97" name="Connettore diritto 96">
            <a:extLst>
              <a:ext uri="{FF2B5EF4-FFF2-40B4-BE49-F238E27FC236}">
                <a16:creationId xmlns:a16="http://schemas.microsoft.com/office/drawing/2014/main" id="{7D455B3B-43C8-4B86-B66A-CFF3E0D2ABCA}"/>
              </a:ext>
            </a:extLst>
          </p:cNvPr>
          <p:cNvCxnSpPr>
            <a:cxnSpLocks/>
          </p:cNvCxnSpPr>
          <p:nvPr/>
        </p:nvCxnSpPr>
        <p:spPr>
          <a:xfrm flipV="1">
            <a:off x="4406775" y="4164677"/>
            <a:ext cx="339792" cy="793975"/>
          </a:xfrm>
          <a:prstGeom prst="line">
            <a:avLst/>
          </a:prstGeom>
          <a:ln w="28575">
            <a:solidFill>
              <a:srgbClr val="948940"/>
            </a:solidFill>
          </a:ln>
        </p:spPr>
        <p:style>
          <a:lnRef idx="1">
            <a:schemeClr val="accent1"/>
          </a:lnRef>
          <a:fillRef idx="0">
            <a:schemeClr val="accent1"/>
          </a:fillRef>
          <a:effectRef idx="0">
            <a:schemeClr val="accent1"/>
          </a:effectRef>
          <a:fontRef idx="minor">
            <a:schemeClr val="tx1"/>
          </a:fontRef>
        </p:style>
      </p:cxnSp>
      <p:cxnSp>
        <p:nvCxnSpPr>
          <p:cNvPr id="99" name="Connettore diritto 98">
            <a:extLst>
              <a:ext uri="{FF2B5EF4-FFF2-40B4-BE49-F238E27FC236}">
                <a16:creationId xmlns:a16="http://schemas.microsoft.com/office/drawing/2014/main" id="{C3F37AF7-7A72-48B6-8FE3-81FC32B288AD}"/>
              </a:ext>
            </a:extLst>
          </p:cNvPr>
          <p:cNvCxnSpPr>
            <a:cxnSpLocks/>
          </p:cNvCxnSpPr>
          <p:nvPr/>
        </p:nvCxnSpPr>
        <p:spPr>
          <a:xfrm flipV="1">
            <a:off x="3898669" y="5156663"/>
            <a:ext cx="426720" cy="263235"/>
          </a:xfrm>
          <a:prstGeom prst="line">
            <a:avLst/>
          </a:prstGeom>
          <a:ln w="28575">
            <a:solidFill>
              <a:srgbClr val="948940"/>
            </a:solidFill>
          </a:ln>
        </p:spPr>
        <p:style>
          <a:lnRef idx="1">
            <a:schemeClr val="accent1"/>
          </a:lnRef>
          <a:fillRef idx="0">
            <a:schemeClr val="accent1"/>
          </a:fillRef>
          <a:effectRef idx="0">
            <a:schemeClr val="accent1"/>
          </a:effectRef>
          <a:fontRef idx="minor">
            <a:schemeClr val="tx1"/>
          </a:fontRef>
        </p:style>
      </p:cxnSp>
      <p:cxnSp>
        <p:nvCxnSpPr>
          <p:cNvPr id="101" name="Connettore diritto 100">
            <a:extLst>
              <a:ext uri="{FF2B5EF4-FFF2-40B4-BE49-F238E27FC236}">
                <a16:creationId xmlns:a16="http://schemas.microsoft.com/office/drawing/2014/main" id="{93D07C87-A24F-48EB-8824-10B1C1EEFB58}"/>
              </a:ext>
            </a:extLst>
          </p:cNvPr>
          <p:cNvCxnSpPr>
            <a:cxnSpLocks/>
          </p:cNvCxnSpPr>
          <p:nvPr/>
        </p:nvCxnSpPr>
        <p:spPr>
          <a:xfrm flipV="1">
            <a:off x="3358342" y="5508570"/>
            <a:ext cx="371301" cy="135772"/>
          </a:xfrm>
          <a:prstGeom prst="line">
            <a:avLst/>
          </a:prstGeom>
          <a:ln w="28575">
            <a:solidFill>
              <a:srgbClr val="948940"/>
            </a:solidFill>
          </a:ln>
        </p:spPr>
        <p:style>
          <a:lnRef idx="1">
            <a:schemeClr val="accent1"/>
          </a:lnRef>
          <a:fillRef idx="0">
            <a:schemeClr val="accent1"/>
          </a:fillRef>
          <a:effectRef idx="0">
            <a:schemeClr val="accent1"/>
          </a:effectRef>
          <a:fontRef idx="minor">
            <a:schemeClr val="tx1"/>
          </a:fontRef>
        </p:style>
      </p:cxnSp>
      <p:grpSp>
        <p:nvGrpSpPr>
          <p:cNvPr id="103" name="Gruppo 102">
            <a:extLst>
              <a:ext uri="{FF2B5EF4-FFF2-40B4-BE49-F238E27FC236}">
                <a16:creationId xmlns:a16="http://schemas.microsoft.com/office/drawing/2014/main" id="{B672381C-014F-4B25-B1BF-551DF1B1CF0E}"/>
              </a:ext>
            </a:extLst>
          </p:cNvPr>
          <p:cNvGrpSpPr/>
          <p:nvPr/>
        </p:nvGrpSpPr>
        <p:grpSpPr>
          <a:xfrm>
            <a:off x="2890677" y="5354786"/>
            <a:ext cx="839543" cy="467924"/>
            <a:chOff x="7112513" y="3045643"/>
            <a:chExt cx="972924" cy="540000"/>
          </a:xfrm>
        </p:grpSpPr>
        <p:cxnSp>
          <p:nvCxnSpPr>
            <p:cNvPr id="104" name="Connettore diritto 103">
              <a:extLst>
                <a:ext uri="{FF2B5EF4-FFF2-40B4-BE49-F238E27FC236}">
                  <a16:creationId xmlns:a16="http://schemas.microsoft.com/office/drawing/2014/main" id="{6398CD7C-FF83-4A67-A074-AE502AA36DB5}"/>
                </a:ext>
              </a:extLst>
            </p:cNvPr>
            <p:cNvCxnSpPr/>
            <p:nvPr/>
          </p:nvCxnSpPr>
          <p:spPr>
            <a:xfrm flipH="1">
              <a:off x="7545437" y="3045643"/>
              <a:ext cx="540000" cy="5400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5" name="Connettore diritto 104">
              <a:extLst>
                <a:ext uri="{FF2B5EF4-FFF2-40B4-BE49-F238E27FC236}">
                  <a16:creationId xmlns:a16="http://schemas.microsoft.com/office/drawing/2014/main" id="{A3D693FB-361B-4AF1-974D-78B646EE05E4}"/>
                </a:ext>
              </a:extLst>
            </p:cNvPr>
            <p:cNvCxnSpPr>
              <a:cxnSpLocks/>
            </p:cNvCxnSpPr>
            <p:nvPr/>
          </p:nvCxnSpPr>
          <p:spPr>
            <a:xfrm>
              <a:off x="7545437" y="3045643"/>
              <a:ext cx="540000" cy="5400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106" name="CasellaDiTesto 105">
              <a:extLst>
                <a:ext uri="{FF2B5EF4-FFF2-40B4-BE49-F238E27FC236}">
                  <a16:creationId xmlns:a16="http://schemas.microsoft.com/office/drawing/2014/main" id="{C07AAB0C-21B2-4A64-90AD-6199B161B8AA}"/>
                </a:ext>
              </a:extLst>
            </p:cNvPr>
            <p:cNvSpPr txBox="1"/>
            <p:nvPr/>
          </p:nvSpPr>
          <p:spPr>
            <a:xfrm>
              <a:off x="7112513" y="3146366"/>
              <a:ext cx="865848" cy="338554"/>
            </a:xfrm>
            <a:prstGeom prst="rect">
              <a:avLst/>
            </a:prstGeom>
            <a:noFill/>
          </p:spPr>
          <p:txBody>
            <a:bodyPr wrap="square" rtlCol="0">
              <a:spAutoFit/>
            </a:bodyPr>
            <a:lstStyle/>
            <a:p>
              <a:r>
                <a:rPr lang="it-IT" sz="1600" b="1" dirty="0">
                  <a:solidFill>
                    <a:srgbClr val="FF0000"/>
                  </a:solidFill>
                </a:rPr>
                <a:t>PESO</a:t>
              </a:r>
            </a:p>
          </p:txBody>
        </p:sp>
      </p:grpSp>
      <p:cxnSp>
        <p:nvCxnSpPr>
          <p:cNvPr id="107" name="Connettore diritto 106">
            <a:extLst>
              <a:ext uri="{FF2B5EF4-FFF2-40B4-BE49-F238E27FC236}">
                <a16:creationId xmlns:a16="http://schemas.microsoft.com/office/drawing/2014/main" id="{27D7509D-4D81-4978-8B07-90B78DF7E0B8}"/>
              </a:ext>
            </a:extLst>
          </p:cNvPr>
          <p:cNvCxnSpPr>
            <a:cxnSpLocks/>
          </p:cNvCxnSpPr>
          <p:nvPr/>
        </p:nvCxnSpPr>
        <p:spPr>
          <a:xfrm flipH="1">
            <a:off x="3893581" y="3413394"/>
            <a:ext cx="2035116" cy="1941392"/>
          </a:xfrm>
          <a:prstGeom prst="line">
            <a:avLst/>
          </a:prstGeom>
          <a:ln w="28575">
            <a:solidFill>
              <a:srgbClr val="D16E66"/>
            </a:solidFill>
          </a:ln>
        </p:spPr>
        <p:style>
          <a:lnRef idx="1">
            <a:schemeClr val="accent1"/>
          </a:lnRef>
          <a:fillRef idx="0">
            <a:schemeClr val="accent1"/>
          </a:fillRef>
          <a:effectRef idx="0">
            <a:schemeClr val="accent1"/>
          </a:effectRef>
          <a:fontRef idx="minor">
            <a:schemeClr val="tx1"/>
          </a:fontRef>
        </p:style>
      </p:cxnSp>
      <p:cxnSp>
        <p:nvCxnSpPr>
          <p:cNvPr id="110" name="Connettore diritto 109">
            <a:extLst>
              <a:ext uri="{FF2B5EF4-FFF2-40B4-BE49-F238E27FC236}">
                <a16:creationId xmlns:a16="http://schemas.microsoft.com/office/drawing/2014/main" id="{8C9315A6-46E7-49E2-8831-CC46BEE94C9D}"/>
              </a:ext>
            </a:extLst>
          </p:cNvPr>
          <p:cNvCxnSpPr>
            <a:cxnSpLocks/>
          </p:cNvCxnSpPr>
          <p:nvPr/>
        </p:nvCxnSpPr>
        <p:spPr>
          <a:xfrm flipV="1">
            <a:off x="3357765" y="5508571"/>
            <a:ext cx="345505" cy="135771"/>
          </a:xfrm>
          <a:prstGeom prst="line">
            <a:avLst/>
          </a:prstGeom>
          <a:ln w="28575">
            <a:solidFill>
              <a:srgbClr val="DCE3FB"/>
            </a:solidFill>
          </a:ln>
        </p:spPr>
        <p:style>
          <a:lnRef idx="1">
            <a:schemeClr val="accent1"/>
          </a:lnRef>
          <a:fillRef idx="0">
            <a:schemeClr val="accent1"/>
          </a:fillRef>
          <a:effectRef idx="0">
            <a:schemeClr val="accent1"/>
          </a:effectRef>
          <a:fontRef idx="minor">
            <a:schemeClr val="tx1"/>
          </a:fontRef>
        </p:style>
      </p:cxnSp>
      <p:cxnSp>
        <p:nvCxnSpPr>
          <p:cNvPr id="112" name="Connettore diritto 111">
            <a:extLst>
              <a:ext uri="{FF2B5EF4-FFF2-40B4-BE49-F238E27FC236}">
                <a16:creationId xmlns:a16="http://schemas.microsoft.com/office/drawing/2014/main" id="{D5289BDD-8B38-4738-BBC3-01C23813A294}"/>
              </a:ext>
            </a:extLst>
          </p:cNvPr>
          <p:cNvCxnSpPr>
            <a:cxnSpLocks/>
          </p:cNvCxnSpPr>
          <p:nvPr/>
        </p:nvCxnSpPr>
        <p:spPr>
          <a:xfrm flipH="1" flipV="1">
            <a:off x="3264250" y="5735432"/>
            <a:ext cx="839543" cy="457550"/>
          </a:xfrm>
          <a:prstGeom prst="line">
            <a:avLst/>
          </a:prstGeom>
          <a:ln w="28575">
            <a:solidFill>
              <a:srgbClr val="DCE3FB"/>
            </a:solidFill>
          </a:ln>
        </p:spPr>
        <p:style>
          <a:lnRef idx="1">
            <a:schemeClr val="accent1"/>
          </a:lnRef>
          <a:fillRef idx="0">
            <a:schemeClr val="accent1"/>
          </a:fillRef>
          <a:effectRef idx="0">
            <a:schemeClr val="accent1"/>
          </a:effectRef>
          <a:fontRef idx="minor">
            <a:schemeClr val="tx1"/>
          </a:fontRef>
        </p:style>
      </p:cxnSp>
      <p:cxnSp>
        <p:nvCxnSpPr>
          <p:cNvPr id="114" name="Connettore diritto 113">
            <a:extLst>
              <a:ext uri="{FF2B5EF4-FFF2-40B4-BE49-F238E27FC236}">
                <a16:creationId xmlns:a16="http://schemas.microsoft.com/office/drawing/2014/main" id="{5CCDCC2A-DD88-4E1B-A8A7-0EF5F202DBE1}"/>
              </a:ext>
            </a:extLst>
          </p:cNvPr>
          <p:cNvCxnSpPr>
            <a:cxnSpLocks/>
          </p:cNvCxnSpPr>
          <p:nvPr/>
        </p:nvCxnSpPr>
        <p:spPr>
          <a:xfrm flipH="1">
            <a:off x="4305566" y="6239465"/>
            <a:ext cx="374499" cy="0"/>
          </a:xfrm>
          <a:prstGeom prst="line">
            <a:avLst/>
          </a:prstGeom>
          <a:ln w="28575">
            <a:solidFill>
              <a:srgbClr val="DCE3FB"/>
            </a:solidFill>
          </a:ln>
        </p:spPr>
        <p:style>
          <a:lnRef idx="1">
            <a:schemeClr val="accent1"/>
          </a:lnRef>
          <a:fillRef idx="0">
            <a:schemeClr val="accent1"/>
          </a:fillRef>
          <a:effectRef idx="0">
            <a:schemeClr val="accent1"/>
          </a:effectRef>
          <a:fontRef idx="minor">
            <a:schemeClr val="tx1"/>
          </a:fontRef>
        </p:style>
      </p:cxnSp>
      <p:cxnSp>
        <p:nvCxnSpPr>
          <p:cNvPr id="116" name="Connettore diritto 115">
            <a:extLst>
              <a:ext uri="{FF2B5EF4-FFF2-40B4-BE49-F238E27FC236}">
                <a16:creationId xmlns:a16="http://schemas.microsoft.com/office/drawing/2014/main" id="{EA0D989C-0648-4EFE-A52F-B1AAA6AF70C7}"/>
              </a:ext>
            </a:extLst>
          </p:cNvPr>
          <p:cNvCxnSpPr>
            <a:cxnSpLocks/>
          </p:cNvCxnSpPr>
          <p:nvPr/>
        </p:nvCxnSpPr>
        <p:spPr>
          <a:xfrm flipH="1">
            <a:off x="4911140" y="6068291"/>
            <a:ext cx="2084042" cy="178864"/>
          </a:xfrm>
          <a:prstGeom prst="line">
            <a:avLst/>
          </a:prstGeom>
          <a:ln w="28575">
            <a:solidFill>
              <a:srgbClr val="DCE3FB"/>
            </a:solidFill>
          </a:ln>
        </p:spPr>
        <p:style>
          <a:lnRef idx="1">
            <a:schemeClr val="accent1"/>
          </a:lnRef>
          <a:fillRef idx="0">
            <a:schemeClr val="accent1"/>
          </a:fillRef>
          <a:effectRef idx="0">
            <a:schemeClr val="accent1"/>
          </a:effectRef>
          <a:fontRef idx="minor">
            <a:schemeClr val="tx1"/>
          </a:fontRef>
        </p:style>
      </p:cxnSp>
      <p:cxnSp>
        <p:nvCxnSpPr>
          <p:cNvPr id="118" name="Connettore diritto 117">
            <a:extLst>
              <a:ext uri="{FF2B5EF4-FFF2-40B4-BE49-F238E27FC236}">
                <a16:creationId xmlns:a16="http://schemas.microsoft.com/office/drawing/2014/main" id="{FC3AB6FD-F73C-4532-ABB4-EC534A5A2BAC}"/>
              </a:ext>
            </a:extLst>
          </p:cNvPr>
          <p:cNvCxnSpPr>
            <a:cxnSpLocks/>
          </p:cNvCxnSpPr>
          <p:nvPr/>
        </p:nvCxnSpPr>
        <p:spPr>
          <a:xfrm flipH="1" flipV="1">
            <a:off x="4103793" y="3012959"/>
            <a:ext cx="3035183" cy="2955108"/>
          </a:xfrm>
          <a:prstGeom prst="line">
            <a:avLst/>
          </a:prstGeom>
          <a:ln w="28575">
            <a:solidFill>
              <a:srgbClr val="DCE3FB"/>
            </a:solidFill>
          </a:ln>
        </p:spPr>
        <p:style>
          <a:lnRef idx="1">
            <a:schemeClr val="accent1"/>
          </a:lnRef>
          <a:fillRef idx="0">
            <a:schemeClr val="accent1"/>
          </a:fillRef>
          <a:effectRef idx="0">
            <a:schemeClr val="accent1"/>
          </a:effectRef>
          <a:fontRef idx="minor">
            <a:schemeClr val="tx1"/>
          </a:fontRef>
        </p:style>
      </p:cxnSp>
      <p:grpSp>
        <p:nvGrpSpPr>
          <p:cNvPr id="120" name="Gruppo 119">
            <a:extLst>
              <a:ext uri="{FF2B5EF4-FFF2-40B4-BE49-F238E27FC236}">
                <a16:creationId xmlns:a16="http://schemas.microsoft.com/office/drawing/2014/main" id="{9C8B3653-D939-492C-B0BA-15C43755A99F}"/>
              </a:ext>
            </a:extLst>
          </p:cNvPr>
          <p:cNvGrpSpPr/>
          <p:nvPr/>
        </p:nvGrpSpPr>
        <p:grpSpPr>
          <a:xfrm>
            <a:off x="4994156" y="4218900"/>
            <a:ext cx="1599523" cy="467924"/>
            <a:chOff x="7112512" y="3045643"/>
            <a:chExt cx="1853645" cy="540000"/>
          </a:xfrm>
        </p:grpSpPr>
        <p:cxnSp>
          <p:nvCxnSpPr>
            <p:cNvPr id="121" name="Connettore diritto 120">
              <a:extLst>
                <a:ext uri="{FF2B5EF4-FFF2-40B4-BE49-F238E27FC236}">
                  <a16:creationId xmlns:a16="http://schemas.microsoft.com/office/drawing/2014/main" id="{640987EF-80BC-4B45-878E-219AD2B9346C}"/>
                </a:ext>
              </a:extLst>
            </p:cNvPr>
            <p:cNvCxnSpPr/>
            <p:nvPr/>
          </p:nvCxnSpPr>
          <p:spPr>
            <a:xfrm flipH="1">
              <a:off x="7545437" y="3045643"/>
              <a:ext cx="540000" cy="5400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2" name="Connettore diritto 121">
              <a:extLst>
                <a:ext uri="{FF2B5EF4-FFF2-40B4-BE49-F238E27FC236}">
                  <a16:creationId xmlns:a16="http://schemas.microsoft.com/office/drawing/2014/main" id="{6DA7939E-835A-4B4D-890E-FD5BD4F2ADE0}"/>
                </a:ext>
              </a:extLst>
            </p:cNvPr>
            <p:cNvCxnSpPr>
              <a:cxnSpLocks/>
            </p:cNvCxnSpPr>
            <p:nvPr/>
          </p:nvCxnSpPr>
          <p:spPr>
            <a:xfrm>
              <a:off x="7545437" y="3045643"/>
              <a:ext cx="540000" cy="5400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123" name="CasellaDiTesto 122">
              <a:extLst>
                <a:ext uri="{FF2B5EF4-FFF2-40B4-BE49-F238E27FC236}">
                  <a16:creationId xmlns:a16="http://schemas.microsoft.com/office/drawing/2014/main" id="{3C00FA7D-46D9-4436-9111-46F1ABEFCCC9}"/>
                </a:ext>
              </a:extLst>
            </p:cNvPr>
            <p:cNvSpPr txBox="1"/>
            <p:nvPr/>
          </p:nvSpPr>
          <p:spPr>
            <a:xfrm>
              <a:off x="7112512" y="3146366"/>
              <a:ext cx="1853645" cy="390703"/>
            </a:xfrm>
            <a:prstGeom prst="rect">
              <a:avLst/>
            </a:prstGeom>
            <a:noFill/>
          </p:spPr>
          <p:txBody>
            <a:bodyPr wrap="square" rtlCol="0">
              <a:spAutoFit/>
            </a:bodyPr>
            <a:lstStyle/>
            <a:p>
              <a:r>
                <a:rPr lang="it-IT" sz="1600" b="1" dirty="0">
                  <a:solidFill>
                    <a:srgbClr val="FF0000"/>
                  </a:solidFill>
                </a:rPr>
                <a:t>AUTONOMIA</a:t>
              </a:r>
            </a:p>
          </p:txBody>
        </p:sp>
      </p:grpSp>
      <p:cxnSp>
        <p:nvCxnSpPr>
          <p:cNvPr id="124" name="Connettore diritto 123">
            <a:extLst>
              <a:ext uri="{FF2B5EF4-FFF2-40B4-BE49-F238E27FC236}">
                <a16:creationId xmlns:a16="http://schemas.microsoft.com/office/drawing/2014/main" id="{B97C24C2-F906-43AA-B005-B9B9B36C96D2}"/>
              </a:ext>
            </a:extLst>
          </p:cNvPr>
          <p:cNvCxnSpPr>
            <a:cxnSpLocks/>
          </p:cNvCxnSpPr>
          <p:nvPr/>
        </p:nvCxnSpPr>
        <p:spPr>
          <a:xfrm>
            <a:off x="3892124" y="5526788"/>
            <a:ext cx="3103058" cy="474882"/>
          </a:xfrm>
          <a:prstGeom prst="line">
            <a:avLst/>
          </a:prstGeom>
          <a:ln w="28575">
            <a:solidFill>
              <a:srgbClr val="D16E66"/>
            </a:solidFill>
          </a:ln>
        </p:spPr>
        <p:style>
          <a:lnRef idx="1">
            <a:schemeClr val="accent1"/>
          </a:lnRef>
          <a:fillRef idx="0">
            <a:schemeClr val="accent1"/>
          </a:fillRef>
          <a:effectRef idx="0">
            <a:schemeClr val="accent1"/>
          </a:effectRef>
          <a:fontRef idx="minor">
            <a:schemeClr val="tx1"/>
          </a:fontRef>
        </p:style>
      </p:cxnSp>
      <p:cxnSp>
        <p:nvCxnSpPr>
          <p:cNvPr id="126" name="Connettore diritto 125">
            <a:extLst>
              <a:ext uri="{FF2B5EF4-FFF2-40B4-BE49-F238E27FC236}">
                <a16:creationId xmlns:a16="http://schemas.microsoft.com/office/drawing/2014/main" id="{2D2A0BDF-6886-488A-A905-C9428C7BFBA3}"/>
              </a:ext>
            </a:extLst>
          </p:cNvPr>
          <p:cNvCxnSpPr>
            <a:cxnSpLocks/>
          </p:cNvCxnSpPr>
          <p:nvPr/>
        </p:nvCxnSpPr>
        <p:spPr>
          <a:xfrm>
            <a:off x="4103216" y="3025834"/>
            <a:ext cx="2979203" cy="2948984"/>
          </a:xfrm>
          <a:prstGeom prst="line">
            <a:avLst/>
          </a:prstGeom>
          <a:ln w="28575">
            <a:solidFill>
              <a:srgbClr val="A3FB8F"/>
            </a:solidFill>
          </a:ln>
        </p:spPr>
        <p:style>
          <a:lnRef idx="1">
            <a:schemeClr val="accent1"/>
          </a:lnRef>
          <a:fillRef idx="0">
            <a:schemeClr val="accent1"/>
          </a:fillRef>
          <a:effectRef idx="0">
            <a:schemeClr val="accent1"/>
          </a:effectRef>
          <a:fontRef idx="minor">
            <a:schemeClr val="tx1"/>
          </a:fontRef>
        </p:style>
      </p:cxnSp>
      <p:cxnSp>
        <p:nvCxnSpPr>
          <p:cNvPr id="128" name="Connettore diritto 127">
            <a:extLst>
              <a:ext uri="{FF2B5EF4-FFF2-40B4-BE49-F238E27FC236}">
                <a16:creationId xmlns:a16="http://schemas.microsoft.com/office/drawing/2014/main" id="{CA88EC5D-61C9-4C1D-AD97-EFC6EAA7FD61}"/>
              </a:ext>
            </a:extLst>
          </p:cNvPr>
          <p:cNvCxnSpPr>
            <a:cxnSpLocks/>
          </p:cNvCxnSpPr>
          <p:nvPr/>
        </p:nvCxnSpPr>
        <p:spPr>
          <a:xfrm>
            <a:off x="3701725" y="2595570"/>
            <a:ext cx="225954" cy="297142"/>
          </a:xfrm>
          <a:prstGeom prst="line">
            <a:avLst/>
          </a:prstGeom>
          <a:ln w="28575">
            <a:solidFill>
              <a:srgbClr val="A3FB8F"/>
            </a:solidFill>
          </a:ln>
        </p:spPr>
        <p:style>
          <a:lnRef idx="1">
            <a:schemeClr val="accent1"/>
          </a:lnRef>
          <a:fillRef idx="0">
            <a:schemeClr val="accent1"/>
          </a:fillRef>
          <a:effectRef idx="0">
            <a:schemeClr val="accent1"/>
          </a:effectRef>
          <a:fontRef idx="minor">
            <a:schemeClr val="tx1"/>
          </a:fontRef>
        </p:style>
      </p:cxnSp>
      <p:cxnSp>
        <p:nvCxnSpPr>
          <p:cNvPr id="131" name="Connettore diritto 130">
            <a:extLst>
              <a:ext uri="{FF2B5EF4-FFF2-40B4-BE49-F238E27FC236}">
                <a16:creationId xmlns:a16="http://schemas.microsoft.com/office/drawing/2014/main" id="{4C501BDC-37E6-49A3-A31E-838AC1CCBE04}"/>
              </a:ext>
            </a:extLst>
          </p:cNvPr>
          <p:cNvCxnSpPr>
            <a:cxnSpLocks/>
          </p:cNvCxnSpPr>
          <p:nvPr/>
        </p:nvCxnSpPr>
        <p:spPr>
          <a:xfrm>
            <a:off x="3449425" y="2086773"/>
            <a:ext cx="134294" cy="334564"/>
          </a:xfrm>
          <a:prstGeom prst="line">
            <a:avLst/>
          </a:prstGeom>
          <a:ln w="28575">
            <a:solidFill>
              <a:srgbClr val="A3FB8F"/>
            </a:solidFill>
          </a:ln>
        </p:spPr>
        <p:style>
          <a:lnRef idx="1">
            <a:schemeClr val="accent1"/>
          </a:lnRef>
          <a:fillRef idx="0">
            <a:schemeClr val="accent1"/>
          </a:fillRef>
          <a:effectRef idx="0">
            <a:schemeClr val="accent1"/>
          </a:effectRef>
          <a:fontRef idx="minor">
            <a:schemeClr val="tx1"/>
          </a:fontRef>
        </p:style>
      </p:cxnSp>
      <p:cxnSp>
        <p:nvCxnSpPr>
          <p:cNvPr id="133" name="Connettore diritto 132">
            <a:extLst>
              <a:ext uri="{FF2B5EF4-FFF2-40B4-BE49-F238E27FC236}">
                <a16:creationId xmlns:a16="http://schemas.microsoft.com/office/drawing/2014/main" id="{CEA167A6-6CC4-401D-B099-171AFCE6996C}"/>
              </a:ext>
            </a:extLst>
          </p:cNvPr>
          <p:cNvCxnSpPr>
            <a:cxnSpLocks/>
          </p:cNvCxnSpPr>
          <p:nvPr/>
        </p:nvCxnSpPr>
        <p:spPr>
          <a:xfrm flipH="1">
            <a:off x="3481146" y="1627734"/>
            <a:ext cx="240042" cy="260569"/>
          </a:xfrm>
          <a:prstGeom prst="line">
            <a:avLst/>
          </a:prstGeom>
          <a:ln w="28575">
            <a:solidFill>
              <a:srgbClr val="A3FB8F"/>
            </a:solidFill>
          </a:ln>
        </p:spPr>
        <p:style>
          <a:lnRef idx="1">
            <a:schemeClr val="accent1"/>
          </a:lnRef>
          <a:fillRef idx="0">
            <a:schemeClr val="accent1"/>
          </a:fillRef>
          <a:effectRef idx="0">
            <a:schemeClr val="accent1"/>
          </a:effectRef>
          <a:fontRef idx="minor">
            <a:schemeClr val="tx1"/>
          </a:fontRef>
        </p:style>
      </p:cxnSp>
      <p:cxnSp>
        <p:nvCxnSpPr>
          <p:cNvPr id="135" name="Connettore diritto 134">
            <a:extLst>
              <a:ext uri="{FF2B5EF4-FFF2-40B4-BE49-F238E27FC236}">
                <a16:creationId xmlns:a16="http://schemas.microsoft.com/office/drawing/2014/main" id="{587FE400-774A-4B6D-9D40-785A73ACFBAC}"/>
              </a:ext>
            </a:extLst>
          </p:cNvPr>
          <p:cNvCxnSpPr>
            <a:cxnSpLocks/>
          </p:cNvCxnSpPr>
          <p:nvPr/>
        </p:nvCxnSpPr>
        <p:spPr>
          <a:xfrm>
            <a:off x="3868369" y="1631575"/>
            <a:ext cx="4916694" cy="3770715"/>
          </a:xfrm>
          <a:prstGeom prst="line">
            <a:avLst/>
          </a:prstGeom>
          <a:ln w="28575">
            <a:solidFill>
              <a:srgbClr val="D16E66"/>
            </a:solidFill>
          </a:ln>
        </p:spPr>
        <p:style>
          <a:lnRef idx="1">
            <a:schemeClr val="accent1"/>
          </a:lnRef>
          <a:fillRef idx="0">
            <a:schemeClr val="accent1"/>
          </a:fillRef>
          <a:effectRef idx="0">
            <a:schemeClr val="accent1"/>
          </a:effectRef>
          <a:fontRef idx="minor">
            <a:schemeClr val="tx1"/>
          </a:fontRef>
        </p:style>
      </p:cxnSp>
      <p:cxnSp>
        <p:nvCxnSpPr>
          <p:cNvPr id="137" name="Connettore diritto 136">
            <a:extLst>
              <a:ext uri="{FF2B5EF4-FFF2-40B4-BE49-F238E27FC236}">
                <a16:creationId xmlns:a16="http://schemas.microsoft.com/office/drawing/2014/main" id="{59F7A95F-D46E-4658-8296-A89CFC2208FA}"/>
              </a:ext>
            </a:extLst>
          </p:cNvPr>
          <p:cNvCxnSpPr>
            <a:cxnSpLocks/>
          </p:cNvCxnSpPr>
          <p:nvPr/>
        </p:nvCxnSpPr>
        <p:spPr>
          <a:xfrm flipH="1">
            <a:off x="6062628" y="3326587"/>
            <a:ext cx="175225" cy="3377"/>
          </a:xfrm>
          <a:prstGeom prst="line">
            <a:avLst/>
          </a:prstGeom>
          <a:ln w="28575">
            <a:solidFill>
              <a:srgbClr val="DADB00"/>
            </a:solidFill>
          </a:ln>
        </p:spPr>
        <p:style>
          <a:lnRef idx="1">
            <a:schemeClr val="accent1"/>
          </a:lnRef>
          <a:fillRef idx="0">
            <a:schemeClr val="accent1"/>
          </a:fillRef>
          <a:effectRef idx="0">
            <a:schemeClr val="accent1"/>
          </a:effectRef>
          <a:fontRef idx="minor">
            <a:schemeClr val="tx1"/>
          </a:fontRef>
        </p:style>
      </p:cxnSp>
      <p:cxnSp>
        <p:nvCxnSpPr>
          <p:cNvPr id="64" name="Connettore diritto 63">
            <a:extLst>
              <a:ext uri="{FF2B5EF4-FFF2-40B4-BE49-F238E27FC236}">
                <a16:creationId xmlns:a16="http://schemas.microsoft.com/office/drawing/2014/main" id="{E527F286-87C7-47D3-B039-E7F13353C56F}"/>
              </a:ext>
            </a:extLst>
          </p:cNvPr>
          <p:cNvCxnSpPr>
            <a:cxnSpLocks/>
          </p:cNvCxnSpPr>
          <p:nvPr/>
        </p:nvCxnSpPr>
        <p:spPr>
          <a:xfrm>
            <a:off x="3814702" y="1672632"/>
            <a:ext cx="3283263" cy="4291575"/>
          </a:xfrm>
          <a:prstGeom prst="line">
            <a:avLst/>
          </a:prstGeom>
          <a:ln w="28575">
            <a:solidFill>
              <a:srgbClr val="D16E6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321563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75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right)">
                                      <p:cBhvr>
                                        <p:cTn id="12" dur="75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wipe(down)">
                                      <p:cBhvr>
                                        <p:cTn id="17" dur="75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nodeType="click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wipe(right)">
                                      <p:cBhvr>
                                        <p:cTn id="22" dur="750"/>
                                        <p:tgtEl>
                                          <p:spTgt spid="28"/>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wipe(down)">
                                      <p:cBhvr>
                                        <p:cTn id="27" dur="750"/>
                                        <p:tgtEl>
                                          <p:spTgt spid="30"/>
                                        </p:tgtEl>
                                      </p:cBhvr>
                                    </p:animEffect>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nodeType="clickEffect">
                                  <p:stCondLst>
                                    <p:cond delay="0"/>
                                  </p:stCondLst>
                                  <p:childTnLst>
                                    <p:set>
                                      <p:cBhvr>
                                        <p:cTn id="31" dur="1" fill="hold">
                                          <p:stCondLst>
                                            <p:cond delay="0"/>
                                          </p:stCondLst>
                                        </p:cTn>
                                        <p:tgtEl>
                                          <p:spTgt spid="79"/>
                                        </p:tgtEl>
                                        <p:attrNameLst>
                                          <p:attrName>style.visibility</p:attrName>
                                        </p:attrNameLst>
                                      </p:cBhvr>
                                      <p:to>
                                        <p:strVal val="visible"/>
                                      </p:to>
                                    </p:set>
                                    <p:anim calcmode="lin" valueType="num">
                                      <p:cBhvr>
                                        <p:cTn id="32" dur="500" fill="hold"/>
                                        <p:tgtEl>
                                          <p:spTgt spid="79"/>
                                        </p:tgtEl>
                                        <p:attrNameLst>
                                          <p:attrName>ppt_w</p:attrName>
                                        </p:attrNameLst>
                                      </p:cBhvr>
                                      <p:tavLst>
                                        <p:tav tm="0">
                                          <p:val>
                                            <p:fltVal val="0"/>
                                          </p:val>
                                        </p:tav>
                                        <p:tav tm="100000">
                                          <p:val>
                                            <p:strVal val="#ppt_w"/>
                                          </p:val>
                                        </p:tav>
                                      </p:tavLst>
                                    </p:anim>
                                    <p:anim calcmode="lin" valueType="num">
                                      <p:cBhvr>
                                        <p:cTn id="33" dur="500" fill="hold"/>
                                        <p:tgtEl>
                                          <p:spTgt spid="79"/>
                                        </p:tgtEl>
                                        <p:attrNameLst>
                                          <p:attrName>ppt_h</p:attrName>
                                        </p:attrNameLst>
                                      </p:cBhvr>
                                      <p:tavLst>
                                        <p:tav tm="0">
                                          <p:val>
                                            <p:fltVal val="0"/>
                                          </p:val>
                                        </p:tav>
                                        <p:tav tm="100000">
                                          <p:val>
                                            <p:strVal val="#ppt_h"/>
                                          </p:val>
                                        </p:tav>
                                      </p:tavLst>
                                    </p:anim>
                                    <p:animEffect transition="in" filter="fade">
                                      <p:cBhvr>
                                        <p:cTn id="34" dur="500"/>
                                        <p:tgtEl>
                                          <p:spTgt spid="79"/>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xit" presetSubtype="0" fill="hold" nodeType="clickEffect">
                                  <p:stCondLst>
                                    <p:cond delay="0"/>
                                  </p:stCondLst>
                                  <p:childTnLst>
                                    <p:animEffect transition="out" filter="fade">
                                      <p:cBhvr>
                                        <p:cTn id="38" dur="500"/>
                                        <p:tgtEl>
                                          <p:spTgt spid="79"/>
                                        </p:tgtEl>
                                      </p:cBhvr>
                                    </p:animEffect>
                                    <p:set>
                                      <p:cBhvr>
                                        <p:cTn id="39" dur="1" fill="hold">
                                          <p:stCondLst>
                                            <p:cond delay="499"/>
                                          </p:stCondLst>
                                        </p:cTn>
                                        <p:tgtEl>
                                          <p:spTgt spid="79"/>
                                        </p:tgtEl>
                                        <p:attrNameLst>
                                          <p:attrName>style.visibility</p:attrName>
                                        </p:attrNameLst>
                                      </p:cBhvr>
                                      <p:to>
                                        <p:strVal val="hidden"/>
                                      </p:to>
                                    </p:set>
                                  </p:childTnLst>
                                </p:cTn>
                              </p:par>
                              <p:par>
                                <p:cTn id="40" presetID="10" presetClass="exit" presetSubtype="0" fill="hold" nodeType="withEffect">
                                  <p:stCondLst>
                                    <p:cond delay="0"/>
                                  </p:stCondLst>
                                  <p:childTnLst>
                                    <p:animEffect transition="out" filter="fade">
                                      <p:cBhvr>
                                        <p:cTn id="41" dur="500"/>
                                        <p:tgtEl>
                                          <p:spTgt spid="30"/>
                                        </p:tgtEl>
                                      </p:cBhvr>
                                    </p:animEffect>
                                    <p:set>
                                      <p:cBhvr>
                                        <p:cTn id="42" dur="1" fill="hold">
                                          <p:stCondLst>
                                            <p:cond delay="499"/>
                                          </p:stCondLst>
                                        </p:cTn>
                                        <p:tgtEl>
                                          <p:spTgt spid="30"/>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nodeType="click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wipe(down)">
                                      <p:cBhvr>
                                        <p:cTn id="47" dur="750"/>
                                        <p:tgtEl>
                                          <p:spTgt spid="41"/>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nodeType="click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wipe(down)">
                                      <p:cBhvr>
                                        <p:cTn id="52" dur="750"/>
                                        <p:tgtEl>
                                          <p:spTgt spid="27"/>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nodeType="clickEffect">
                                  <p:stCondLst>
                                    <p:cond delay="0"/>
                                  </p:stCondLst>
                                  <p:childTnLst>
                                    <p:set>
                                      <p:cBhvr>
                                        <p:cTn id="56" dur="1" fill="hold">
                                          <p:stCondLst>
                                            <p:cond delay="0"/>
                                          </p:stCondLst>
                                        </p:cTn>
                                        <p:tgtEl>
                                          <p:spTgt spid="39"/>
                                        </p:tgtEl>
                                        <p:attrNameLst>
                                          <p:attrName>style.visibility</p:attrName>
                                        </p:attrNameLst>
                                      </p:cBhvr>
                                      <p:to>
                                        <p:strVal val="visible"/>
                                      </p:to>
                                    </p:set>
                                    <p:animEffect transition="in" filter="wipe(down)">
                                      <p:cBhvr>
                                        <p:cTn id="57" dur="750"/>
                                        <p:tgtEl>
                                          <p:spTgt spid="39"/>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nodeType="clickEffect">
                                  <p:stCondLst>
                                    <p:cond delay="0"/>
                                  </p:stCondLst>
                                  <p:childTnLst>
                                    <p:set>
                                      <p:cBhvr>
                                        <p:cTn id="61" dur="1" fill="hold">
                                          <p:stCondLst>
                                            <p:cond delay="0"/>
                                          </p:stCondLst>
                                        </p:cTn>
                                        <p:tgtEl>
                                          <p:spTgt spid="42"/>
                                        </p:tgtEl>
                                        <p:attrNameLst>
                                          <p:attrName>style.visibility</p:attrName>
                                        </p:attrNameLst>
                                      </p:cBhvr>
                                      <p:to>
                                        <p:strVal val="visible"/>
                                      </p:to>
                                    </p:set>
                                    <p:animEffect transition="in" filter="wipe(down)">
                                      <p:cBhvr>
                                        <p:cTn id="62" dur="750"/>
                                        <p:tgtEl>
                                          <p:spTgt spid="42"/>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1" fill="hold" nodeType="clickEffect">
                                  <p:stCondLst>
                                    <p:cond delay="0"/>
                                  </p:stCondLst>
                                  <p:childTnLst>
                                    <p:set>
                                      <p:cBhvr>
                                        <p:cTn id="66" dur="1" fill="hold">
                                          <p:stCondLst>
                                            <p:cond delay="0"/>
                                          </p:stCondLst>
                                        </p:cTn>
                                        <p:tgtEl>
                                          <p:spTgt spid="45"/>
                                        </p:tgtEl>
                                        <p:attrNameLst>
                                          <p:attrName>style.visibility</p:attrName>
                                        </p:attrNameLst>
                                      </p:cBhvr>
                                      <p:to>
                                        <p:strVal val="visible"/>
                                      </p:to>
                                    </p:set>
                                    <p:animEffect transition="in" filter="wipe(up)">
                                      <p:cBhvr>
                                        <p:cTn id="67" dur="750"/>
                                        <p:tgtEl>
                                          <p:spTgt spid="45"/>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nodeType="clickEffect">
                                  <p:stCondLst>
                                    <p:cond delay="0"/>
                                  </p:stCondLst>
                                  <p:childTnLst>
                                    <p:set>
                                      <p:cBhvr>
                                        <p:cTn id="71" dur="1" fill="hold">
                                          <p:stCondLst>
                                            <p:cond delay="0"/>
                                          </p:stCondLst>
                                        </p:cTn>
                                        <p:tgtEl>
                                          <p:spTgt spid="49"/>
                                        </p:tgtEl>
                                        <p:attrNameLst>
                                          <p:attrName>style.visibility</p:attrName>
                                        </p:attrNameLst>
                                      </p:cBhvr>
                                      <p:to>
                                        <p:strVal val="visible"/>
                                      </p:to>
                                    </p:set>
                                    <p:animEffect transition="in" filter="wipe(down)">
                                      <p:cBhvr>
                                        <p:cTn id="72" dur="750"/>
                                        <p:tgtEl>
                                          <p:spTgt spid="49"/>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4" fill="hold" nodeType="clickEffect">
                                  <p:stCondLst>
                                    <p:cond delay="0"/>
                                  </p:stCondLst>
                                  <p:childTnLst>
                                    <p:set>
                                      <p:cBhvr>
                                        <p:cTn id="76" dur="1" fill="hold">
                                          <p:stCondLst>
                                            <p:cond delay="0"/>
                                          </p:stCondLst>
                                        </p:cTn>
                                        <p:tgtEl>
                                          <p:spTgt spid="52"/>
                                        </p:tgtEl>
                                        <p:attrNameLst>
                                          <p:attrName>style.visibility</p:attrName>
                                        </p:attrNameLst>
                                      </p:cBhvr>
                                      <p:to>
                                        <p:strVal val="visible"/>
                                      </p:to>
                                    </p:set>
                                    <p:animEffect transition="in" filter="wipe(down)">
                                      <p:cBhvr>
                                        <p:cTn id="77" dur="750"/>
                                        <p:tgtEl>
                                          <p:spTgt spid="52"/>
                                        </p:tgtEl>
                                      </p:cBhvr>
                                    </p:animEffect>
                                  </p:childTnLst>
                                </p:cTn>
                              </p:par>
                            </p:childTnLst>
                          </p:cTn>
                        </p:par>
                      </p:childTnLst>
                    </p:cTn>
                  </p:par>
                  <p:par>
                    <p:cTn id="78" fill="hold">
                      <p:stCondLst>
                        <p:cond delay="indefinite"/>
                      </p:stCondLst>
                      <p:childTnLst>
                        <p:par>
                          <p:cTn id="79" fill="hold">
                            <p:stCondLst>
                              <p:cond delay="0"/>
                            </p:stCondLst>
                            <p:childTnLst>
                              <p:par>
                                <p:cTn id="80" presetID="53" presetClass="entr" presetSubtype="16" fill="hold" nodeType="clickEffect">
                                  <p:stCondLst>
                                    <p:cond delay="0"/>
                                  </p:stCondLst>
                                  <p:childTnLst>
                                    <p:set>
                                      <p:cBhvr>
                                        <p:cTn id="81" dur="1" fill="hold">
                                          <p:stCondLst>
                                            <p:cond delay="0"/>
                                          </p:stCondLst>
                                        </p:cTn>
                                        <p:tgtEl>
                                          <p:spTgt spid="56"/>
                                        </p:tgtEl>
                                        <p:attrNameLst>
                                          <p:attrName>style.visibility</p:attrName>
                                        </p:attrNameLst>
                                      </p:cBhvr>
                                      <p:to>
                                        <p:strVal val="visible"/>
                                      </p:to>
                                    </p:set>
                                    <p:anim calcmode="lin" valueType="num">
                                      <p:cBhvr>
                                        <p:cTn id="82" dur="500" fill="hold"/>
                                        <p:tgtEl>
                                          <p:spTgt spid="56"/>
                                        </p:tgtEl>
                                        <p:attrNameLst>
                                          <p:attrName>ppt_w</p:attrName>
                                        </p:attrNameLst>
                                      </p:cBhvr>
                                      <p:tavLst>
                                        <p:tav tm="0">
                                          <p:val>
                                            <p:fltVal val="0"/>
                                          </p:val>
                                        </p:tav>
                                        <p:tav tm="100000">
                                          <p:val>
                                            <p:strVal val="#ppt_w"/>
                                          </p:val>
                                        </p:tav>
                                      </p:tavLst>
                                    </p:anim>
                                    <p:anim calcmode="lin" valueType="num">
                                      <p:cBhvr>
                                        <p:cTn id="83" dur="500" fill="hold"/>
                                        <p:tgtEl>
                                          <p:spTgt spid="56"/>
                                        </p:tgtEl>
                                        <p:attrNameLst>
                                          <p:attrName>ppt_h</p:attrName>
                                        </p:attrNameLst>
                                      </p:cBhvr>
                                      <p:tavLst>
                                        <p:tav tm="0">
                                          <p:val>
                                            <p:fltVal val="0"/>
                                          </p:val>
                                        </p:tav>
                                        <p:tav tm="100000">
                                          <p:val>
                                            <p:strVal val="#ppt_h"/>
                                          </p:val>
                                        </p:tav>
                                      </p:tavLst>
                                    </p:anim>
                                    <p:animEffect transition="in" filter="fade">
                                      <p:cBhvr>
                                        <p:cTn id="84" dur="500"/>
                                        <p:tgtEl>
                                          <p:spTgt spid="56"/>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xit" presetSubtype="0" fill="hold" nodeType="clickEffect">
                                  <p:stCondLst>
                                    <p:cond delay="0"/>
                                  </p:stCondLst>
                                  <p:childTnLst>
                                    <p:animEffect transition="out" filter="fade">
                                      <p:cBhvr>
                                        <p:cTn id="88" dur="500"/>
                                        <p:tgtEl>
                                          <p:spTgt spid="56"/>
                                        </p:tgtEl>
                                      </p:cBhvr>
                                    </p:animEffect>
                                    <p:set>
                                      <p:cBhvr>
                                        <p:cTn id="89" dur="1" fill="hold">
                                          <p:stCondLst>
                                            <p:cond delay="499"/>
                                          </p:stCondLst>
                                        </p:cTn>
                                        <p:tgtEl>
                                          <p:spTgt spid="56"/>
                                        </p:tgtEl>
                                        <p:attrNameLst>
                                          <p:attrName>style.visibility</p:attrName>
                                        </p:attrNameLst>
                                      </p:cBhvr>
                                      <p:to>
                                        <p:strVal val="hidden"/>
                                      </p:to>
                                    </p:set>
                                  </p:childTnLst>
                                </p:cTn>
                              </p:par>
                              <p:par>
                                <p:cTn id="90" presetID="10" presetClass="exit" presetSubtype="0" fill="hold" nodeType="withEffect">
                                  <p:stCondLst>
                                    <p:cond delay="0"/>
                                  </p:stCondLst>
                                  <p:childTnLst>
                                    <p:animEffect transition="out" filter="fade">
                                      <p:cBhvr>
                                        <p:cTn id="91" dur="500"/>
                                        <p:tgtEl>
                                          <p:spTgt spid="52"/>
                                        </p:tgtEl>
                                      </p:cBhvr>
                                    </p:animEffect>
                                    <p:set>
                                      <p:cBhvr>
                                        <p:cTn id="92" dur="1" fill="hold">
                                          <p:stCondLst>
                                            <p:cond delay="499"/>
                                          </p:stCondLst>
                                        </p:cTn>
                                        <p:tgtEl>
                                          <p:spTgt spid="52"/>
                                        </p:tgtEl>
                                        <p:attrNameLst>
                                          <p:attrName>style.visibility</p:attrName>
                                        </p:attrNameLst>
                                      </p:cBhvr>
                                      <p:to>
                                        <p:strVal val="hidden"/>
                                      </p:to>
                                    </p:set>
                                  </p:childTnLst>
                                </p:cTn>
                              </p:par>
                            </p:childTnLst>
                          </p:cTn>
                        </p:par>
                      </p:childTnLst>
                    </p:cTn>
                  </p:par>
                  <p:par>
                    <p:cTn id="93" fill="hold">
                      <p:stCondLst>
                        <p:cond delay="indefinite"/>
                      </p:stCondLst>
                      <p:childTnLst>
                        <p:par>
                          <p:cTn id="94" fill="hold">
                            <p:stCondLst>
                              <p:cond delay="0"/>
                            </p:stCondLst>
                            <p:childTnLst>
                              <p:par>
                                <p:cTn id="95" presetID="22" presetClass="entr" presetSubtype="4" fill="hold" nodeType="clickEffect">
                                  <p:stCondLst>
                                    <p:cond delay="0"/>
                                  </p:stCondLst>
                                  <p:childTnLst>
                                    <p:set>
                                      <p:cBhvr>
                                        <p:cTn id="96" dur="1" fill="hold">
                                          <p:stCondLst>
                                            <p:cond delay="0"/>
                                          </p:stCondLst>
                                        </p:cTn>
                                        <p:tgtEl>
                                          <p:spTgt spid="54"/>
                                        </p:tgtEl>
                                        <p:attrNameLst>
                                          <p:attrName>style.visibility</p:attrName>
                                        </p:attrNameLst>
                                      </p:cBhvr>
                                      <p:to>
                                        <p:strVal val="visible"/>
                                      </p:to>
                                    </p:set>
                                    <p:animEffect transition="in" filter="wipe(down)">
                                      <p:cBhvr>
                                        <p:cTn id="97" dur="750"/>
                                        <p:tgtEl>
                                          <p:spTgt spid="54"/>
                                        </p:tgtEl>
                                      </p:cBhvr>
                                    </p:animEffect>
                                  </p:childTnLst>
                                </p:cTn>
                              </p:par>
                            </p:childTnLst>
                          </p:cTn>
                        </p:par>
                      </p:childTnLst>
                    </p:cTn>
                  </p:par>
                  <p:par>
                    <p:cTn id="98" fill="hold">
                      <p:stCondLst>
                        <p:cond delay="indefinite"/>
                      </p:stCondLst>
                      <p:childTnLst>
                        <p:par>
                          <p:cTn id="99" fill="hold">
                            <p:stCondLst>
                              <p:cond delay="0"/>
                            </p:stCondLst>
                            <p:childTnLst>
                              <p:par>
                                <p:cTn id="100" presetID="22" presetClass="entr" presetSubtype="4" fill="hold" nodeType="clickEffect">
                                  <p:stCondLst>
                                    <p:cond delay="0"/>
                                  </p:stCondLst>
                                  <p:childTnLst>
                                    <p:set>
                                      <p:cBhvr>
                                        <p:cTn id="101" dur="1" fill="hold">
                                          <p:stCondLst>
                                            <p:cond delay="0"/>
                                          </p:stCondLst>
                                        </p:cTn>
                                        <p:tgtEl>
                                          <p:spTgt spid="62"/>
                                        </p:tgtEl>
                                        <p:attrNameLst>
                                          <p:attrName>style.visibility</p:attrName>
                                        </p:attrNameLst>
                                      </p:cBhvr>
                                      <p:to>
                                        <p:strVal val="visible"/>
                                      </p:to>
                                    </p:set>
                                    <p:animEffect transition="in" filter="wipe(down)">
                                      <p:cBhvr>
                                        <p:cTn id="102" dur="750"/>
                                        <p:tgtEl>
                                          <p:spTgt spid="62"/>
                                        </p:tgtEl>
                                      </p:cBhvr>
                                    </p:animEffect>
                                  </p:childTnLst>
                                </p:cTn>
                              </p:par>
                            </p:childTnLst>
                          </p:cTn>
                        </p:par>
                      </p:childTnLst>
                    </p:cTn>
                  </p:par>
                  <p:par>
                    <p:cTn id="103" fill="hold">
                      <p:stCondLst>
                        <p:cond delay="indefinite"/>
                      </p:stCondLst>
                      <p:childTnLst>
                        <p:par>
                          <p:cTn id="104" fill="hold">
                            <p:stCondLst>
                              <p:cond delay="0"/>
                            </p:stCondLst>
                            <p:childTnLst>
                              <p:par>
                                <p:cTn id="105" presetID="22" presetClass="entr" presetSubtype="1" fill="hold" nodeType="clickEffect">
                                  <p:stCondLst>
                                    <p:cond delay="0"/>
                                  </p:stCondLst>
                                  <p:childTnLst>
                                    <p:set>
                                      <p:cBhvr>
                                        <p:cTn id="106" dur="1" fill="hold">
                                          <p:stCondLst>
                                            <p:cond delay="0"/>
                                          </p:stCondLst>
                                        </p:cTn>
                                        <p:tgtEl>
                                          <p:spTgt spid="63"/>
                                        </p:tgtEl>
                                        <p:attrNameLst>
                                          <p:attrName>style.visibility</p:attrName>
                                        </p:attrNameLst>
                                      </p:cBhvr>
                                      <p:to>
                                        <p:strVal val="visible"/>
                                      </p:to>
                                    </p:set>
                                    <p:animEffect transition="in" filter="wipe(up)">
                                      <p:cBhvr>
                                        <p:cTn id="107" dur="750"/>
                                        <p:tgtEl>
                                          <p:spTgt spid="63"/>
                                        </p:tgtEl>
                                      </p:cBhvr>
                                    </p:animEffect>
                                  </p:childTnLst>
                                </p:cTn>
                              </p:par>
                            </p:childTnLst>
                          </p:cTn>
                        </p:par>
                      </p:childTnLst>
                    </p:cTn>
                  </p:par>
                  <p:par>
                    <p:cTn id="108" fill="hold">
                      <p:stCondLst>
                        <p:cond delay="indefinite"/>
                      </p:stCondLst>
                      <p:childTnLst>
                        <p:par>
                          <p:cTn id="109" fill="hold">
                            <p:stCondLst>
                              <p:cond delay="0"/>
                            </p:stCondLst>
                            <p:childTnLst>
                              <p:par>
                                <p:cTn id="110" presetID="22" presetClass="entr" presetSubtype="4" fill="hold" nodeType="clickEffect">
                                  <p:stCondLst>
                                    <p:cond delay="0"/>
                                  </p:stCondLst>
                                  <p:childTnLst>
                                    <p:set>
                                      <p:cBhvr>
                                        <p:cTn id="111" dur="1" fill="hold">
                                          <p:stCondLst>
                                            <p:cond delay="0"/>
                                          </p:stCondLst>
                                        </p:cTn>
                                        <p:tgtEl>
                                          <p:spTgt spid="68"/>
                                        </p:tgtEl>
                                        <p:attrNameLst>
                                          <p:attrName>style.visibility</p:attrName>
                                        </p:attrNameLst>
                                      </p:cBhvr>
                                      <p:to>
                                        <p:strVal val="visible"/>
                                      </p:to>
                                    </p:set>
                                    <p:animEffect transition="in" filter="wipe(down)">
                                      <p:cBhvr>
                                        <p:cTn id="112" dur="750"/>
                                        <p:tgtEl>
                                          <p:spTgt spid="68"/>
                                        </p:tgtEl>
                                      </p:cBhvr>
                                    </p:animEffect>
                                  </p:childTnLst>
                                </p:cTn>
                              </p:par>
                            </p:childTnLst>
                          </p:cTn>
                        </p:par>
                      </p:childTnLst>
                    </p:cTn>
                  </p:par>
                  <p:par>
                    <p:cTn id="113" fill="hold">
                      <p:stCondLst>
                        <p:cond delay="indefinite"/>
                      </p:stCondLst>
                      <p:childTnLst>
                        <p:par>
                          <p:cTn id="114" fill="hold">
                            <p:stCondLst>
                              <p:cond delay="0"/>
                            </p:stCondLst>
                            <p:childTnLst>
                              <p:par>
                                <p:cTn id="115" presetID="22" presetClass="entr" presetSubtype="1" fill="hold" nodeType="clickEffect">
                                  <p:stCondLst>
                                    <p:cond delay="0"/>
                                  </p:stCondLst>
                                  <p:childTnLst>
                                    <p:set>
                                      <p:cBhvr>
                                        <p:cTn id="116" dur="1" fill="hold">
                                          <p:stCondLst>
                                            <p:cond delay="0"/>
                                          </p:stCondLst>
                                        </p:cTn>
                                        <p:tgtEl>
                                          <p:spTgt spid="70"/>
                                        </p:tgtEl>
                                        <p:attrNameLst>
                                          <p:attrName>style.visibility</p:attrName>
                                        </p:attrNameLst>
                                      </p:cBhvr>
                                      <p:to>
                                        <p:strVal val="visible"/>
                                      </p:to>
                                    </p:set>
                                    <p:animEffect transition="in" filter="wipe(up)">
                                      <p:cBhvr>
                                        <p:cTn id="117" dur="750"/>
                                        <p:tgtEl>
                                          <p:spTgt spid="70"/>
                                        </p:tgtEl>
                                      </p:cBhvr>
                                    </p:animEffect>
                                  </p:childTnLst>
                                </p:cTn>
                              </p:par>
                            </p:childTnLst>
                          </p:cTn>
                        </p:par>
                      </p:childTnLst>
                    </p:cTn>
                  </p:par>
                  <p:par>
                    <p:cTn id="118" fill="hold">
                      <p:stCondLst>
                        <p:cond delay="indefinite"/>
                      </p:stCondLst>
                      <p:childTnLst>
                        <p:par>
                          <p:cTn id="119" fill="hold">
                            <p:stCondLst>
                              <p:cond delay="0"/>
                            </p:stCondLst>
                            <p:childTnLst>
                              <p:par>
                                <p:cTn id="120" presetID="22" presetClass="entr" presetSubtype="1" fill="hold" nodeType="clickEffect">
                                  <p:stCondLst>
                                    <p:cond delay="0"/>
                                  </p:stCondLst>
                                  <p:childTnLst>
                                    <p:set>
                                      <p:cBhvr>
                                        <p:cTn id="121" dur="1" fill="hold">
                                          <p:stCondLst>
                                            <p:cond delay="0"/>
                                          </p:stCondLst>
                                        </p:cTn>
                                        <p:tgtEl>
                                          <p:spTgt spid="72"/>
                                        </p:tgtEl>
                                        <p:attrNameLst>
                                          <p:attrName>style.visibility</p:attrName>
                                        </p:attrNameLst>
                                      </p:cBhvr>
                                      <p:to>
                                        <p:strVal val="visible"/>
                                      </p:to>
                                    </p:set>
                                    <p:animEffect transition="in" filter="wipe(up)">
                                      <p:cBhvr>
                                        <p:cTn id="122" dur="750"/>
                                        <p:tgtEl>
                                          <p:spTgt spid="72"/>
                                        </p:tgtEl>
                                      </p:cBhvr>
                                    </p:animEffect>
                                  </p:childTnLst>
                                </p:cTn>
                              </p:par>
                            </p:childTnLst>
                          </p:cTn>
                        </p:par>
                      </p:childTnLst>
                    </p:cTn>
                  </p:par>
                  <p:par>
                    <p:cTn id="123" fill="hold">
                      <p:stCondLst>
                        <p:cond delay="indefinite"/>
                      </p:stCondLst>
                      <p:childTnLst>
                        <p:par>
                          <p:cTn id="124" fill="hold">
                            <p:stCondLst>
                              <p:cond delay="0"/>
                            </p:stCondLst>
                            <p:childTnLst>
                              <p:par>
                                <p:cTn id="125" presetID="22" presetClass="entr" presetSubtype="1" fill="hold" nodeType="clickEffect">
                                  <p:stCondLst>
                                    <p:cond delay="0"/>
                                  </p:stCondLst>
                                  <p:childTnLst>
                                    <p:set>
                                      <p:cBhvr>
                                        <p:cTn id="126" dur="1" fill="hold">
                                          <p:stCondLst>
                                            <p:cond delay="0"/>
                                          </p:stCondLst>
                                        </p:cTn>
                                        <p:tgtEl>
                                          <p:spTgt spid="75"/>
                                        </p:tgtEl>
                                        <p:attrNameLst>
                                          <p:attrName>style.visibility</p:attrName>
                                        </p:attrNameLst>
                                      </p:cBhvr>
                                      <p:to>
                                        <p:strVal val="visible"/>
                                      </p:to>
                                    </p:set>
                                    <p:animEffect transition="in" filter="wipe(up)">
                                      <p:cBhvr>
                                        <p:cTn id="127" dur="750"/>
                                        <p:tgtEl>
                                          <p:spTgt spid="75"/>
                                        </p:tgtEl>
                                      </p:cBhvr>
                                    </p:animEffect>
                                  </p:childTnLst>
                                </p:cTn>
                              </p:par>
                            </p:childTnLst>
                          </p:cTn>
                        </p:par>
                      </p:childTnLst>
                    </p:cTn>
                  </p:par>
                  <p:par>
                    <p:cTn id="128" fill="hold">
                      <p:stCondLst>
                        <p:cond delay="indefinite"/>
                      </p:stCondLst>
                      <p:childTnLst>
                        <p:par>
                          <p:cTn id="129" fill="hold">
                            <p:stCondLst>
                              <p:cond delay="0"/>
                            </p:stCondLst>
                            <p:childTnLst>
                              <p:par>
                                <p:cTn id="130" presetID="22" presetClass="entr" presetSubtype="1" fill="hold" nodeType="clickEffect">
                                  <p:stCondLst>
                                    <p:cond delay="0"/>
                                  </p:stCondLst>
                                  <p:childTnLst>
                                    <p:set>
                                      <p:cBhvr>
                                        <p:cTn id="131" dur="1" fill="hold">
                                          <p:stCondLst>
                                            <p:cond delay="0"/>
                                          </p:stCondLst>
                                        </p:cTn>
                                        <p:tgtEl>
                                          <p:spTgt spid="80"/>
                                        </p:tgtEl>
                                        <p:attrNameLst>
                                          <p:attrName>style.visibility</p:attrName>
                                        </p:attrNameLst>
                                      </p:cBhvr>
                                      <p:to>
                                        <p:strVal val="visible"/>
                                      </p:to>
                                    </p:set>
                                    <p:animEffect transition="in" filter="wipe(up)">
                                      <p:cBhvr>
                                        <p:cTn id="132" dur="750"/>
                                        <p:tgtEl>
                                          <p:spTgt spid="80"/>
                                        </p:tgtEl>
                                      </p:cBhvr>
                                    </p:animEffect>
                                  </p:childTnLst>
                                </p:cTn>
                              </p:par>
                            </p:childTnLst>
                          </p:cTn>
                        </p:par>
                      </p:childTnLst>
                    </p:cTn>
                  </p:par>
                  <p:par>
                    <p:cTn id="133" fill="hold">
                      <p:stCondLst>
                        <p:cond delay="indefinite"/>
                      </p:stCondLst>
                      <p:childTnLst>
                        <p:par>
                          <p:cTn id="134" fill="hold">
                            <p:stCondLst>
                              <p:cond delay="0"/>
                            </p:stCondLst>
                            <p:childTnLst>
                              <p:par>
                                <p:cTn id="135" presetID="22" presetClass="entr" presetSubtype="8" fill="hold" nodeType="clickEffect">
                                  <p:stCondLst>
                                    <p:cond delay="0"/>
                                  </p:stCondLst>
                                  <p:childTnLst>
                                    <p:set>
                                      <p:cBhvr>
                                        <p:cTn id="136" dur="1" fill="hold">
                                          <p:stCondLst>
                                            <p:cond delay="0"/>
                                          </p:stCondLst>
                                        </p:cTn>
                                        <p:tgtEl>
                                          <p:spTgt spid="137"/>
                                        </p:tgtEl>
                                        <p:attrNameLst>
                                          <p:attrName>style.visibility</p:attrName>
                                        </p:attrNameLst>
                                      </p:cBhvr>
                                      <p:to>
                                        <p:strVal val="visible"/>
                                      </p:to>
                                    </p:set>
                                    <p:animEffect transition="in" filter="wipe(left)">
                                      <p:cBhvr>
                                        <p:cTn id="137" dur="750"/>
                                        <p:tgtEl>
                                          <p:spTgt spid="137"/>
                                        </p:tgtEl>
                                      </p:cBhvr>
                                    </p:animEffect>
                                  </p:childTnLst>
                                </p:cTn>
                              </p:par>
                            </p:childTnLst>
                          </p:cTn>
                        </p:par>
                      </p:childTnLst>
                    </p:cTn>
                  </p:par>
                  <p:par>
                    <p:cTn id="138" fill="hold">
                      <p:stCondLst>
                        <p:cond delay="indefinite"/>
                      </p:stCondLst>
                      <p:childTnLst>
                        <p:par>
                          <p:cTn id="139" fill="hold">
                            <p:stCondLst>
                              <p:cond delay="0"/>
                            </p:stCondLst>
                            <p:childTnLst>
                              <p:par>
                                <p:cTn id="140" presetID="53" presetClass="entr" presetSubtype="16" fill="hold" nodeType="clickEffect">
                                  <p:stCondLst>
                                    <p:cond delay="0"/>
                                  </p:stCondLst>
                                  <p:childTnLst>
                                    <p:set>
                                      <p:cBhvr>
                                        <p:cTn id="141" dur="1" fill="hold">
                                          <p:stCondLst>
                                            <p:cond delay="0"/>
                                          </p:stCondLst>
                                        </p:cTn>
                                        <p:tgtEl>
                                          <p:spTgt spid="82"/>
                                        </p:tgtEl>
                                        <p:attrNameLst>
                                          <p:attrName>style.visibility</p:attrName>
                                        </p:attrNameLst>
                                      </p:cBhvr>
                                      <p:to>
                                        <p:strVal val="visible"/>
                                      </p:to>
                                    </p:set>
                                    <p:anim calcmode="lin" valueType="num">
                                      <p:cBhvr>
                                        <p:cTn id="142" dur="500" fill="hold"/>
                                        <p:tgtEl>
                                          <p:spTgt spid="82"/>
                                        </p:tgtEl>
                                        <p:attrNameLst>
                                          <p:attrName>ppt_w</p:attrName>
                                        </p:attrNameLst>
                                      </p:cBhvr>
                                      <p:tavLst>
                                        <p:tav tm="0">
                                          <p:val>
                                            <p:fltVal val="0"/>
                                          </p:val>
                                        </p:tav>
                                        <p:tav tm="100000">
                                          <p:val>
                                            <p:strVal val="#ppt_w"/>
                                          </p:val>
                                        </p:tav>
                                      </p:tavLst>
                                    </p:anim>
                                    <p:anim calcmode="lin" valueType="num">
                                      <p:cBhvr>
                                        <p:cTn id="143" dur="500" fill="hold"/>
                                        <p:tgtEl>
                                          <p:spTgt spid="82"/>
                                        </p:tgtEl>
                                        <p:attrNameLst>
                                          <p:attrName>ppt_h</p:attrName>
                                        </p:attrNameLst>
                                      </p:cBhvr>
                                      <p:tavLst>
                                        <p:tav tm="0">
                                          <p:val>
                                            <p:fltVal val="0"/>
                                          </p:val>
                                        </p:tav>
                                        <p:tav tm="100000">
                                          <p:val>
                                            <p:strVal val="#ppt_h"/>
                                          </p:val>
                                        </p:tav>
                                      </p:tavLst>
                                    </p:anim>
                                    <p:animEffect transition="in" filter="fade">
                                      <p:cBhvr>
                                        <p:cTn id="144" dur="500"/>
                                        <p:tgtEl>
                                          <p:spTgt spid="82"/>
                                        </p:tgtEl>
                                      </p:cBhvr>
                                    </p:animEffect>
                                  </p:childTnLst>
                                </p:cTn>
                              </p:par>
                            </p:childTnLst>
                          </p:cTn>
                        </p:par>
                      </p:childTnLst>
                    </p:cTn>
                  </p:par>
                  <p:par>
                    <p:cTn id="145" fill="hold">
                      <p:stCondLst>
                        <p:cond delay="indefinite"/>
                      </p:stCondLst>
                      <p:childTnLst>
                        <p:par>
                          <p:cTn id="146" fill="hold">
                            <p:stCondLst>
                              <p:cond delay="0"/>
                            </p:stCondLst>
                            <p:childTnLst>
                              <p:par>
                                <p:cTn id="147" presetID="10" presetClass="exit" presetSubtype="0" fill="hold" nodeType="clickEffect">
                                  <p:stCondLst>
                                    <p:cond delay="0"/>
                                  </p:stCondLst>
                                  <p:childTnLst>
                                    <p:animEffect transition="out" filter="fade">
                                      <p:cBhvr>
                                        <p:cTn id="148" dur="500"/>
                                        <p:tgtEl>
                                          <p:spTgt spid="82"/>
                                        </p:tgtEl>
                                      </p:cBhvr>
                                    </p:animEffect>
                                    <p:set>
                                      <p:cBhvr>
                                        <p:cTn id="149" dur="1" fill="hold">
                                          <p:stCondLst>
                                            <p:cond delay="499"/>
                                          </p:stCondLst>
                                        </p:cTn>
                                        <p:tgtEl>
                                          <p:spTgt spid="82"/>
                                        </p:tgtEl>
                                        <p:attrNameLst>
                                          <p:attrName>style.visibility</p:attrName>
                                        </p:attrNameLst>
                                      </p:cBhvr>
                                      <p:to>
                                        <p:strVal val="hidden"/>
                                      </p:to>
                                    </p:set>
                                  </p:childTnLst>
                                </p:cTn>
                              </p:par>
                              <p:par>
                                <p:cTn id="150" presetID="10" presetClass="exit" presetSubtype="0" fill="hold" nodeType="withEffect">
                                  <p:stCondLst>
                                    <p:cond delay="0"/>
                                  </p:stCondLst>
                                  <p:childTnLst>
                                    <p:animEffect transition="out" filter="fade">
                                      <p:cBhvr>
                                        <p:cTn id="151" dur="500"/>
                                        <p:tgtEl>
                                          <p:spTgt spid="137"/>
                                        </p:tgtEl>
                                      </p:cBhvr>
                                    </p:animEffect>
                                    <p:set>
                                      <p:cBhvr>
                                        <p:cTn id="152" dur="1" fill="hold">
                                          <p:stCondLst>
                                            <p:cond delay="499"/>
                                          </p:stCondLst>
                                        </p:cTn>
                                        <p:tgtEl>
                                          <p:spTgt spid="137"/>
                                        </p:tgtEl>
                                        <p:attrNameLst>
                                          <p:attrName>style.visibility</p:attrName>
                                        </p:attrNameLst>
                                      </p:cBhvr>
                                      <p:to>
                                        <p:strVal val="hidden"/>
                                      </p:to>
                                    </p:set>
                                  </p:childTnLst>
                                </p:cTn>
                              </p:par>
                            </p:childTnLst>
                          </p:cTn>
                        </p:par>
                      </p:childTnLst>
                    </p:cTn>
                  </p:par>
                  <p:par>
                    <p:cTn id="153" fill="hold">
                      <p:stCondLst>
                        <p:cond delay="indefinite"/>
                      </p:stCondLst>
                      <p:childTnLst>
                        <p:par>
                          <p:cTn id="154" fill="hold">
                            <p:stCondLst>
                              <p:cond delay="0"/>
                            </p:stCondLst>
                            <p:childTnLst>
                              <p:par>
                                <p:cTn id="155" presetID="22" presetClass="entr" presetSubtype="1" fill="hold" nodeType="clickEffect">
                                  <p:stCondLst>
                                    <p:cond delay="0"/>
                                  </p:stCondLst>
                                  <p:childTnLst>
                                    <p:set>
                                      <p:cBhvr>
                                        <p:cTn id="156" dur="1" fill="hold">
                                          <p:stCondLst>
                                            <p:cond delay="0"/>
                                          </p:stCondLst>
                                        </p:cTn>
                                        <p:tgtEl>
                                          <p:spTgt spid="86"/>
                                        </p:tgtEl>
                                        <p:attrNameLst>
                                          <p:attrName>style.visibility</p:attrName>
                                        </p:attrNameLst>
                                      </p:cBhvr>
                                      <p:to>
                                        <p:strVal val="visible"/>
                                      </p:to>
                                    </p:set>
                                    <p:animEffect transition="in" filter="wipe(up)">
                                      <p:cBhvr>
                                        <p:cTn id="157" dur="750"/>
                                        <p:tgtEl>
                                          <p:spTgt spid="86"/>
                                        </p:tgtEl>
                                      </p:cBhvr>
                                    </p:animEffect>
                                  </p:childTnLst>
                                </p:cTn>
                              </p:par>
                            </p:childTnLst>
                          </p:cTn>
                        </p:par>
                      </p:childTnLst>
                    </p:cTn>
                  </p:par>
                  <p:par>
                    <p:cTn id="158" fill="hold">
                      <p:stCondLst>
                        <p:cond delay="indefinite"/>
                      </p:stCondLst>
                      <p:childTnLst>
                        <p:par>
                          <p:cTn id="159" fill="hold">
                            <p:stCondLst>
                              <p:cond delay="0"/>
                            </p:stCondLst>
                            <p:childTnLst>
                              <p:par>
                                <p:cTn id="160" presetID="22" presetClass="entr" presetSubtype="8" fill="hold" nodeType="clickEffect">
                                  <p:stCondLst>
                                    <p:cond delay="0"/>
                                  </p:stCondLst>
                                  <p:childTnLst>
                                    <p:set>
                                      <p:cBhvr>
                                        <p:cTn id="161" dur="1" fill="hold">
                                          <p:stCondLst>
                                            <p:cond delay="0"/>
                                          </p:stCondLst>
                                        </p:cTn>
                                        <p:tgtEl>
                                          <p:spTgt spid="88"/>
                                        </p:tgtEl>
                                        <p:attrNameLst>
                                          <p:attrName>style.visibility</p:attrName>
                                        </p:attrNameLst>
                                      </p:cBhvr>
                                      <p:to>
                                        <p:strVal val="visible"/>
                                      </p:to>
                                    </p:set>
                                    <p:animEffect transition="in" filter="wipe(left)">
                                      <p:cBhvr>
                                        <p:cTn id="162" dur="750"/>
                                        <p:tgtEl>
                                          <p:spTgt spid="88"/>
                                        </p:tgtEl>
                                      </p:cBhvr>
                                    </p:animEffect>
                                  </p:childTnLst>
                                </p:cTn>
                              </p:par>
                            </p:childTnLst>
                          </p:cTn>
                        </p:par>
                      </p:childTnLst>
                    </p:cTn>
                  </p:par>
                  <p:par>
                    <p:cTn id="163" fill="hold">
                      <p:stCondLst>
                        <p:cond delay="indefinite"/>
                      </p:stCondLst>
                      <p:childTnLst>
                        <p:par>
                          <p:cTn id="164" fill="hold">
                            <p:stCondLst>
                              <p:cond delay="0"/>
                            </p:stCondLst>
                            <p:childTnLst>
                              <p:par>
                                <p:cTn id="165" presetID="22" presetClass="entr" presetSubtype="1" fill="hold" nodeType="clickEffect">
                                  <p:stCondLst>
                                    <p:cond delay="0"/>
                                  </p:stCondLst>
                                  <p:childTnLst>
                                    <p:set>
                                      <p:cBhvr>
                                        <p:cTn id="166" dur="1" fill="hold">
                                          <p:stCondLst>
                                            <p:cond delay="0"/>
                                          </p:stCondLst>
                                        </p:cTn>
                                        <p:tgtEl>
                                          <p:spTgt spid="91"/>
                                        </p:tgtEl>
                                        <p:attrNameLst>
                                          <p:attrName>style.visibility</p:attrName>
                                        </p:attrNameLst>
                                      </p:cBhvr>
                                      <p:to>
                                        <p:strVal val="visible"/>
                                      </p:to>
                                    </p:set>
                                    <p:animEffect transition="in" filter="wipe(up)">
                                      <p:cBhvr>
                                        <p:cTn id="167" dur="750"/>
                                        <p:tgtEl>
                                          <p:spTgt spid="91"/>
                                        </p:tgtEl>
                                      </p:cBhvr>
                                    </p:animEffect>
                                  </p:childTnLst>
                                </p:cTn>
                              </p:par>
                            </p:childTnLst>
                          </p:cTn>
                        </p:par>
                      </p:childTnLst>
                    </p:cTn>
                  </p:par>
                  <p:par>
                    <p:cTn id="168" fill="hold">
                      <p:stCondLst>
                        <p:cond delay="indefinite"/>
                      </p:stCondLst>
                      <p:childTnLst>
                        <p:par>
                          <p:cTn id="169" fill="hold">
                            <p:stCondLst>
                              <p:cond delay="0"/>
                            </p:stCondLst>
                            <p:childTnLst>
                              <p:par>
                                <p:cTn id="170" presetID="22" presetClass="entr" presetSubtype="1" fill="hold" nodeType="clickEffect">
                                  <p:stCondLst>
                                    <p:cond delay="0"/>
                                  </p:stCondLst>
                                  <p:childTnLst>
                                    <p:set>
                                      <p:cBhvr>
                                        <p:cTn id="171" dur="1" fill="hold">
                                          <p:stCondLst>
                                            <p:cond delay="0"/>
                                          </p:stCondLst>
                                        </p:cTn>
                                        <p:tgtEl>
                                          <p:spTgt spid="95"/>
                                        </p:tgtEl>
                                        <p:attrNameLst>
                                          <p:attrName>style.visibility</p:attrName>
                                        </p:attrNameLst>
                                      </p:cBhvr>
                                      <p:to>
                                        <p:strVal val="visible"/>
                                      </p:to>
                                    </p:set>
                                    <p:animEffect transition="in" filter="wipe(up)">
                                      <p:cBhvr>
                                        <p:cTn id="172" dur="750"/>
                                        <p:tgtEl>
                                          <p:spTgt spid="95"/>
                                        </p:tgtEl>
                                      </p:cBhvr>
                                    </p:animEffect>
                                  </p:childTnLst>
                                </p:cTn>
                              </p:par>
                            </p:childTnLst>
                          </p:cTn>
                        </p:par>
                      </p:childTnLst>
                    </p:cTn>
                  </p:par>
                  <p:par>
                    <p:cTn id="173" fill="hold">
                      <p:stCondLst>
                        <p:cond delay="indefinite"/>
                      </p:stCondLst>
                      <p:childTnLst>
                        <p:par>
                          <p:cTn id="174" fill="hold">
                            <p:stCondLst>
                              <p:cond delay="0"/>
                            </p:stCondLst>
                            <p:childTnLst>
                              <p:par>
                                <p:cTn id="175" presetID="22" presetClass="entr" presetSubtype="1" fill="hold" nodeType="clickEffect">
                                  <p:stCondLst>
                                    <p:cond delay="0"/>
                                  </p:stCondLst>
                                  <p:childTnLst>
                                    <p:set>
                                      <p:cBhvr>
                                        <p:cTn id="176" dur="1" fill="hold">
                                          <p:stCondLst>
                                            <p:cond delay="0"/>
                                          </p:stCondLst>
                                        </p:cTn>
                                        <p:tgtEl>
                                          <p:spTgt spid="97"/>
                                        </p:tgtEl>
                                        <p:attrNameLst>
                                          <p:attrName>style.visibility</p:attrName>
                                        </p:attrNameLst>
                                      </p:cBhvr>
                                      <p:to>
                                        <p:strVal val="visible"/>
                                      </p:to>
                                    </p:set>
                                    <p:animEffect transition="in" filter="wipe(up)">
                                      <p:cBhvr>
                                        <p:cTn id="177" dur="750"/>
                                        <p:tgtEl>
                                          <p:spTgt spid="97"/>
                                        </p:tgtEl>
                                      </p:cBhvr>
                                    </p:animEffect>
                                  </p:childTnLst>
                                </p:cTn>
                              </p:par>
                            </p:childTnLst>
                          </p:cTn>
                        </p:par>
                      </p:childTnLst>
                    </p:cTn>
                  </p:par>
                  <p:par>
                    <p:cTn id="178" fill="hold">
                      <p:stCondLst>
                        <p:cond delay="indefinite"/>
                      </p:stCondLst>
                      <p:childTnLst>
                        <p:par>
                          <p:cTn id="179" fill="hold">
                            <p:stCondLst>
                              <p:cond delay="0"/>
                            </p:stCondLst>
                            <p:childTnLst>
                              <p:par>
                                <p:cTn id="180" presetID="22" presetClass="entr" presetSubtype="1" fill="hold" nodeType="clickEffect">
                                  <p:stCondLst>
                                    <p:cond delay="0"/>
                                  </p:stCondLst>
                                  <p:childTnLst>
                                    <p:set>
                                      <p:cBhvr>
                                        <p:cTn id="181" dur="1" fill="hold">
                                          <p:stCondLst>
                                            <p:cond delay="0"/>
                                          </p:stCondLst>
                                        </p:cTn>
                                        <p:tgtEl>
                                          <p:spTgt spid="99"/>
                                        </p:tgtEl>
                                        <p:attrNameLst>
                                          <p:attrName>style.visibility</p:attrName>
                                        </p:attrNameLst>
                                      </p:cBhvr>
                                      <p:to>
                                        <p:strVal val="visible"/>
                                      </p:to>
                                    </p:set>
                                    <p:animEffect transition="in" filter="wipe(up)">
                                      <p:cBhvr>
                                        <p:cTn id="182" dur="750"/>
                                        <p:tgtEl>
                                          <p:spTgt spid="99"/>
                                        </p:tgtEl>
                                      </p:cBhvr>
                                    </p:animEffect>
                                  </p:childTnLst>
                                </p:cTn>
                              </p:par>
                            </p:childTnLst>
                          </p:cTn>
                        </p:par>
                      </p:childTnLst>
                    </p:cTn>
                  </p:par>
                  <p:par>
                    <p:cTn id="183" fill="hold">
                      <p:stCondLst>
                        <p:cond delay="indefinite"/>
                      </p:stCondLst>
                      <p:childTnLst>
                        <p:par>
                          <p:cTn id="184" fill="hold">
                            <p:stCondLst>
                              <p:cond delay="0"/>
                            </p:stCondLst>
                            <p:childTnLst>
                              <p:par>
                                <p:cTn id="185" presetID="22" presetClass="entr" presetSubtype="1" fill="hold" nodeType="clickEffect">
                                  <p:stCondLst>
                                    <p:cond delay="0"/>
                                  </p:stCondLst>
                                  <p:childTnLst>
                                    <p:set>
                                      <p:cBhvr>
                                        <p:cTn id="186" dur="1" fill="hold">
                                          <p:stCondLst>
                                            <p:cond delay="0"/>
                                          </p:stCondLst>
                                        </p:cTn>
                                        <p:tgtEl>
                                          <p:spTgt spid="101"/>
                                        </p:tgtEl>
                                        <p:attrNameLst>
                                          <p:attrName>style.visibility</p:attrName>
                                        </p:attrNameLst>
                                      </p:cBhvr>
                                      <p:to>
                                        <p:strVal val="visible"/>
                                      </p:to>
                                    </p:set>
                                    <p:animEffect transition="in" filter="wipe(up)">
                                      <p:cBhvr>
                                        <p:cTn id="187" dur="750"/>
                                        <p:tgtEl>
                                          <p:spTgt spid="101"/>
                                        </p:tgtEl>
                                      </p:cBhvr>
                                    </p:animEffect>
                                  </p:childTnLst>
                                </p:cTn>
                              </p:par>
                            </p:childTnLst>
                          </p:cTn>
                        </p:par>
                      </p:childTnLst>
                    </p:cTn>
                  </p:par>
                  <p:par>
                    <p:cTn id="188" fill="hold">
                      <p:stCondLst>
                        <p:cond delay="indefinite"/>
                      </p:stCondLst>
                      <p:childTnLst>
                        <p:par>
                          <p:cTn id="189" fill="hold">
                            <p:stCondLst>
                              <p:cond delay="0"/>
                            </p:stCondLst>
                            <p:childTnLst>
                              <p:par>
                                <p:cTn id="190" presetID="53" presetClass="entr" presetSubtype="16" fill="hold" nodeType="clickEffect">
                                  <p:stCondLst>
                                    <p:cond delay="0"/>
                                  </p:stCondLst>
                                  <p:childTnLst>
                                    <p:set>
                                      <p:cBhvr>
                                        <p:cTn id="191" dur="1" fill="hold">
                                          <p:stCondLst>
                                            <p:cond delay="0"/>
                                          </p:stCondLst>
                                        </p:cTn>
                                        <p:tgtEl>
                                          <p:spTgt spid="103"/>
                                        </p:tgtEl>
                                        <p:attrNameLst>
                                          <p:attrName>style.visibility</p:attrName>
                                        </p:attrNameLst>
                                      </p:cBhvr>
                                      <p:to>
                                        <p:strVal val="visible"/>
                                      </p:to>
                                    </p:set>
                                    <p:anim calcmode="lin" valueType="num">
                                      <p:cBhvr>
                                        <p:cTn id="192" dur="500" fill="hold"/>
                                        <p:tgtEl>
                                          <p:spTgt spid="103"/>
                                        </p:tgtEl>
                                        <p:attrNameLst>
                                          <p:attrName>ppt_w</p:attrName>
                                        </p:attrNameLst>
                                      </p:cBhvr>
                                      <p:tavLst>
                                        <p:tav tm="0">
                                          <p:val>
                                            <p:fltVal val="0"/>
                                          </p:val>
                                        </p:tav>
                                        <p:tav tm="100000">
                                          <p:val>
                                            <p:strVal val="#ppt_w"/>
                                          </p:val>
                                        </p:tav>
                                      </p:tavLst>
                                    </p:anim>
                                    <p:anim calcmode="lin" valueType="num">
                                      <p:cBhvr>
                                        <p:cTn id="193" dur="500" fill="hold"/>
                                        <p:tgtEl>
                                          <p:spTgt spid="103"/>
                                        </p:tgtEl>
                                        <p:attrNameLst>
                                          <p:attrName>ppt_h</p:attrName>
                                        </p:attrNameLst>
                                      </p:cBhvr>
                                      <p:tavLst>
                                        <p:tav tm="0">
                                          <p:val>
                                            <p:fltVal val="0"/>
                                          </p:val>
                                        </p:tav>
                                        <p:tav tm="100000">
                                          <p:val>
                                            <p:strVal val="#ppt_h"/>
                                          </p:val>
                                        </p:tav>
                                      </p:tavLst>
                                    </p:anim>
                                    <p:animEffect transition="in" filter="fade">
                                      <p:cBhvr>
                                        <p:cTn id="194" dur="500"/>
                                        <p:tgtEl>
                                          <p:spTgt spid="103"/>
                                        </p:tgtEl>
                                      </p:cBhvr>
                                    </p:animEffect>
                                  </p:childTnLst>
                                </p:cTn>
                              </p:par>
                            </p:childTnLst>
                          </p:cTn>
                        </p:par>
                      </p:childTnLst>
                    </p:cTn>
                  </p:par>
                  <p:par>
                    <p:cTn id="195" fill="hold">
                      <p:stCondLst>
                        <p:cond delay="indefinite"/>
                      </p:stCondLst>
                      <p:childTnLst>
                        <p:par>
                          <p:cTn id="196" fill="hold">
                            <p:stCondLst>
                              <p:cond delay="0"/>
                            </p:stCondLst>
                            <p:childTnLst>
                              <p:par>
                                <p:cTn id="197" presetID="10" presetClass="exit" presetSubtype="0" fill="hold" nodeType="clickEffect">
                                  <p:stCondLst>
                                    <p:cond delay="0"/>
                                  </p:stCondLst>
                                  <p:childTnLst>
                                    <p:animEffect transition="out" filter="fade">
                                      <p:cBhvr>
                                        <p:cTn id="198" dur="500"/>
                                        <p:tgtEl>
                                          <p:spTgt spid="103"/>
                                        </p:tgtEl>
                                      </p:cBhvr>
                                    </p:animEffect>
                                    <p:set>
                                      <p:cBhvr>
                                        <p:cTn id="199" dur="1" fill="hold">
                                          <p:stCondLst>
                                            <p:cond delay="499"/>
                                          </p:stCondLst>
                                        </p:cTn>
                                        <p:tgtEl>
                                          <p:spTgt spid="103"/>
                                        </p:tgtEl>
                                        <p:attrNameLst>
                                          <p:attrName>style.visibility</p:attrName>
                                        </p:attrNameLst>
                                      </p:cBhvr>
                                      <p:to>
                                        <p:strVal val="hidden"/>
                                      </p:to>
                                    </p:set>
                                  </p:childTnLst>
                                </p:cTn>
                              </p:par>
                              <p:par>
                                <p:cTn id="200" presetID="10" presetClass="exit" presetSubtype="0" fill="hold" nodeType="withEffect">
                                  <p:stCondLst>
                                    <p:cond delay="0"/>
                                  </p:stCondLst>
                                  <p:childTnLst>
                                    <p:animEffect transition="out" filter="fade">
                                      <p:cBhvr>
                                        <p:cTn id="201" dur="500"/>
                                        <p:tgtEl>
                                          <p:spTgt spid="101"/>
                                        </p:tgtEl>
                                      </p:cBhvr>
                                    </p:animEffect>
                                    <p:set>
                                      <p:cBhvr>
                                        <p:cTn id="202" dur="1" fill="hold">
                                          <p:stCondLst>
                                            <p:cond delay="499"/>
                                          </p:stCondLst>
                                        </p:cTn>
                                        <p:tgtEl>
                                          <p:spTgt spid="101"/>
                                        </p:tgtEl>
                                        <p:attrNameLst>
                                          <p:attrName>style.visibility</p:attrName>
                                        </p:attrNameLst>
                                      </p:cBhvr>
                                      <p:to>
                                        <p:strVal val="hidden"/>
                                      </p:to>
                                    </p:set>
                                  </p:childTnLst>
                                </p:cTn>
                              </p:par>
                            </p:childTnLst>
                          </p:cTn>
                        </p:par>
                      </p:childTnLst>
                    </p:cTn>
                  </p:par>
                  <p:par>
                    <p:cTn id="203" fill="hold">
                      <p:stCondLst>
                        <p:cond delay="indefinite"/>
                      </p:stCondLst>
                      <p:childTnLst>
                        <p:par>
                          <p:cTn id="204" fill="hold">
                            <p:stCondLst>
                              <p:cond delay="0"/>
                            </p:stCondLst>
                            <p:childTnLst>
                              <p:par>
                                <p:cTn id="205" presetID="22" presetClass="entr" presetSubtype="1" fill="hold" nodeType="clickEffect">
                                  <p:stCondLst>
                                    <p:cond delay="0"/>
                                  </p:stCondLst>
                                  <p:childTnLst>
                                    <p:set>
                                      <p:cBhvr>
                                        <p:cTn id="206" dur="1" fill="hold">
                                          <p:stCondLst>
                                            <p:cond delay="0"/>
                                          </p:stCondLst>
                                        </p:cTn>
                                        <p:tgtEl>
                                          <p:spTgt spid="107"/>
                                        </p:tgtEl>
                                        <p:attrNameLst>
                                          <p:attrName>style.visibility</p:attrName>
                                        </p:attrNameLst>
                                      </p:cBhvr>
                                      <p:to>
                                        <p:strVal val="visible"/>
                                      </p:to>
                                    </p:set>
                                    <p:animEffect transition="in" filter="wipe(up)">
                                      <p:cBhvr>
                                        <p:cTn id="207" dur="750"/>
                                        <p:tgtEl>
                                          <p:spTgt spid="107"/>
                                        </p:tgtEl>
                                      </p:cBhvr>
                                    </p:animEffect>
                                  </p:childTnLst>
                                </p:cTn>
                              </p:par>
                            </p:childTnLst>
                          </p:cTn>
                        </p:par>
                      </p:childTnLst>
                    </p:cTn>
                  </p:par>
                  <p:par>
                    <p:cTn id="208" fill="hold">
                      <p:stCondLst>
                        <p:cond delay="indefinite"/>
                      </p:stCondLst>
                      <p:childTnLst>
                        <p:par>
                          <p:cTn id="209" fill="hold">
                            <p:stCondLst>
                              <p:cond delay="0"/>
                            </p:stCondLst>
                            <p:childTnLst>
                              <p:par>
                                <p:cTn id="210" presetID="22" presetClass="entr" presetSubtype="1" fill="hold" nodeType="clickEffect">
                                  <p:stCondLst>
                                    <p:cond delay="0"/>
                                  </p:stCondLst>
                                  <p:childTnLst>
                                    <p:set>
                                      <p:cBhvr>
                                        <p:cTn id="211" dur="1" fill="hold">
                                          <p:stCondLst>
                                            <p:cond delay="0"/>
                                          </p:stCondLst>
                                        </p:cTn>
                                        <p:tgtEl>
                                          <p:spTgt spid="110"/>
                                        </p:tgtEl>
                                        <p:attrNameLst>
                                          <p:attrName>style.visibility</p:attrName>
                                        </p:attrNameLst>
                                      </p:cBhvr>
                                      <p:to>
                                        <p:strVal val="visible"/>
                                      </p:to>
                                    </p:set>
                                    <p:animEffect transition="in" filter="wipe(up)">
                                      <p:cBhvr>
                                        <p:cTn id="212" dur="750"/>
                                        <p:tgtEl>
                                          <p:spTgt spid="110"/>
                                        </p:tgtEl>
                                      </p:cBhvr>
                                    </p:animEffect>
                                  </p:childTnLst>
                                </p:cTn>
                              </p:par>
                            </p:childTnLst>
                          </p:cTn>
                        </p:par>
                      </p:childTnLst>
                    </p:cTn>
                  </p:par>
                  <p:par>
                    <p:cTn id="213" fill="hold">
                      <p:stCondLst>
                        <p:cond delay="indefinite"/>
                      </p:stCondLst>
                      <p:childTnLst>
                        <p:par>
                          <p:cTn id="214" fill="hold">
                            <p:stCondLst>
                              <p:cond delay="0"/>
                            </p:stCondLst>
                            <p:childTnLst>
                              <p:par>
                                <p:cTn id="215" presetID="22" presetClass="entr" presetSubtype="1" fill="hold" nodeType="clickEffect">
                                  <p:stCondLst>
                                    <p:cond delay="0"/>
                                  </p:stCondLst>
                                  <p:childTnLst>
                                    <p:set>
                                      <p:cBhvr>
                                        <p:cTn id="216" dur="1" fill="hold">
                                          <p:stCondLst>
                                            <p:cond delay="0"/>
                                          </p:stCondLst>
                                        </p:cTn>
                                        <p:tgtEl>
                                          <p:spTgt spid="112"/>
                                        </p:tgtEl>
                                        <p:attrNameLst>
                                          <p:attrName>style.visibility</p:attrName>
                                        </p:attrNameLst>
                                      </p:cBhvr>
                                      <p:to>
                                        <p:strVal val="visible"/>
                                      </p:to>
                                    </p:set>
                                    <p:animEffect transition="in" filter="wipe(up)">
                                      <p:cBhvr>
                                        <p:cTn id="217" dur="750"/>
                                        <p:tgtEl>
                                          <p:spTgt spid="112"/>
                                        </p:tgtEl>
                                      </p:cBhvr>
                                    </p:animEffect>
                                  </p:childTnLst>
                                </p:cTn>
                              </p:par>
                            </p:childTnLst>
                          </p:cTn>
                        </p:par>
                      </p:childTnLst>
                    </p:cTn>
                  </p:par>
                  <p:par>
                    <p:cTn id="218" fill="hold">
                      <p:stCondLst>
                        <p:cond delay="indefinite"/>
                      </p:stCondLst>
                      <p:childTnLst>
                        <p:par>
                          <p:cTn id="219" fill="hold">
                            <p:stCondLst>
                              <p:cond delay="0"/>
                            </p:stCondLst>
                            <p:childTnLst>
                              <p:par>
                                <p:cTn id="220" presetID="22" presetClass="entr" presetSubtype="8" fill="hold" nodeType="clickEffect">
                                  <p:stCondLst>
                                    <p:cond delay="0"/>
                                  </p:stCondLst>
                                  <p:childTnLst>
                                    <p:set>
                                      <p:cBhvr>
                                        <p:cTn id="221" dur="1" fill="hold">
                                          <p:stCondLst>
                                            <p:cond delay="0"/>
                                          </p:stCondLst>
                                        </p:cTn>
                                        <p:tgtEl>
                                          <p:spTgt spid="114"/>
                                        </p:tgtEl>
                                        <p:attrNameLst>
                                          <p:attrName>style.visibility</p:attrName>
                                        </p:attrNameLst>
                                      </p:cBhvr>
                                      <p:to>
                                        <p:strVal val="visible"/>
                                      </p:to>
                                    </p:set>
                                    <p:animEffect transition="in" filter="wipe(left)">
                                      <p:cBhvr>
                                        <p:cTn id="222" dur="750"/>
                                        <p:tgtEl>
                                          <p:spTgt spid="114"/>
                                        </p:tgtEl>
                                      </p:cBhvr>
                                    </p:animEffect>
                                  </p:childTnLst>
                                </p:cTn>
                              </p:par>
                            </p:childTnLst>
                          </p:cTn>
                        </p:par>
                      </p:childTnLst>
                    </p:cTn>
                  </p:par>
                  <p:par>
                    <p:cTn id="223" fill="hold">
                      <p:stCondLst>
                        <p:cond delay="indefinite"/>
                      </p:stCondLst>
                      <p:childTnLst>
                        <p:par>
                          <p:cTn id="224" fill="hold">
                            <p:stCondLst>
                              <p:cond delay="0"/>
                            </p:stCondLst>
                            <p:childTnLst>
                              <p:par>
                                <p:cTn id="225" presetID="22" presetClass="entr" presetSubtype="4" fill="hold" nodeType="clickEffect">
                                  <p:stCondLst>
                                    <p:cond delay="0"/>
                                  </p:stCondLst>
                                  <p:childTnLst>
                                    <p:set>
                                      <p:cBhvr>
                                        <p:cTn id="226" dur="1" fill="hold">
                                          <p:stCondLst>
                                            <p:cond delay="0"/>
                                          </p:stCondLst>
                                        </p:cTn>
                                        <p:tgtEl>
                                          <p:spTgt spid="116"/>
                                        </p:tgtEl>
                                        <p:attrNameLst>
                                          <p:attrName>style.visibility</p:attrName>
                                        </p:attrNameLst>
                                      </p:cBhvr>
                                      <p:to>
                                        <p:strVal val="visible"/>
                                      </p:to>
                                    </p:set>
                                    <p:animEffect transition="in" filter="wipe(down)">
                                      <p:cBhvr>
                                        <p:cTn id="227" dur="750"/>
                                        <p:tgtEl>
                                          <p:spTgt spid="116"/>
                                        </p:tgtEl>
                                      </p:cBhvr>
                                    </p:animEffect>
                                  </p:childTnLst>
                                </p:cTn>
                              </p:par>
                            </p:childTnLst>
                          </p:cTn>
                        </p:par>
                      </p:childTnLst>
                    </p:cTn>
                  </p:par>
                  <p:par>
                    <p:cTn id="228" fill="hold">
                      <p:stCondLst>
                        <p:cond delay="indefinite"/>
                      </p:stCondLst>
                      <p:childTnLst>
                        <p:par>
                          <p:cTn id="229" fill="hold">
                            <p:stCondLst>
                              <p:cond delay="0"/>
                            </p:stCondLst>
                            <p:childTnLst>
                              <p:par>
                                <p:cTn id="230" presetID="22" presetClass="entr" presetSubtype="4" fill="hold" nodeType="clickEffect">
                                  <p:stCondLst>
                                    <p:cond delay="0"/>
                                  </p:stCondLst>
                                  <p:childTnLst>
                                    <p:set>
                                      <p:cBhvr>
                                        <p:cTn id="231" dur="1" fill="hold">
                                          <p:stCondLst>
                                            <p:cond delay="0"/>
                                          </p:stCondLst>
                                        </p:cTn>
                                        <p:tgtEl>
                                          <p:spTgt spid="118"/>
                                        </p:tgtEl>
                                        <p:attrNameLst>
                                          <p:attrName>style.visibility</p:attrName>
                                        </p:attrNameLst>
                                      </p:cBhvr>
                                      <p:to>
                                        <p:strVal val="visible"/>
                                      </p:to>
                                    </p:set>
                                    <p:animEffect transition="in" filter="wipe(down)">
                                      <p:cBhvr>
                                        <p:cTn id="232" dur="750"/>
                                        <p:tgtEl>
                                          <p:spTgt spid="118"/>
                                        </p:tgtEl>
                                      </p:cBhvr>
                                    </p:animEffect>
                                  </p:childTnLst>
                                </p:cTn>
                              </p:par>
                            </p:childTnLst>
                          </p:cTn>
                        </p:par>
                      </p:childTnLst>
                    </p:cTn>
                  </p:par>
                  <p:par>
                    <p:cTn id="233" fill="hold">
                      <p:stCondLst>
                        <p:cond delay="indefinite"/>
                      </p:stCondLst>
                      <p:childTnLst>
                        <p:par>
                          <p:cTn id="234" fill="hold">
                            <p:stCondLst>
                              <p:cond delay="0"/>
                            </p:stCondLst>
                            <p:childTnLst>
                              <p:par>
                                <p:cTn id="235" presetID="53" presetClass="entr" presetSubtype="16" fill="hold" nodeType="clickEffect">
                                  <p:stCondLst>
                                    <p:cond delay="0"/>
                                  </p:stCondLst>
                                  <p:childTnLst>
                                    <p:set>
                                      <p:cBhvr>
                                        <p:cTn id="236" dur="1" fill="hold">
                                          <p:stCondLst>
                                            <p:cond delay="0"/>
                                          </p:stCondLst>
                                        </p:cTn>
                                        <p:tgtEl>
                                          <p:spTgt spid="120"/>
                                        </p:tgtEl>
                                        <p:attrNameLst>
                                          <p:attrName>style.visibility</p:attrName>
                                        </p:attrNameLst>
                                      </p:cBhvr>
                                      <p:to>
                                        <p:strVal val="visible"/>
                                      </p:to>
                                    </p:set>
                                    <p:anim calcmode="lin" valueType="num">
                                      <p:cBhvr>
                                        <p:cTn id="237" dur="500" fill="hold"/>
                                        <p:tgtEl>
                                          <p:spTgt spid="120"/>
                                        </p:tgtEl>
                                        <p:attrNameLst>
                                          <p:attrName>ppt_w</p:attrName>
                                        </p:attrNameLst>
                                      </p:cBhvr>
                                      <p:tavLst>
                                        <p:tav tm="0">
                                          <p:val>
                                            <p:fltVal val="0"/>
                                          </p:val>
                                        </p:tav>
                                        <p:tav tm="100000">
                                          <p:val>
                                            <p:strVal val="#ppt_w"/>
                                          </p:val>
                                        </p:tav>
                                      </p:tavLst>
                                    </p:anim>
                                    <p:anim calcmode="lin" valueType="num">
                                      <p:cBhvr>
                                        <p:cTn id="238" dur="500" fill="hold"/>
                                        <p:tgtEl>
                                          <p:spTgt spid="120"/>
                                        </p:tgtEl>
                                        <p:attrNameLst>
                                          <p:attrName>ppt_h</p:attrName>
                                        </p:attrNameLst>
                                      </p:cBhvr>
                                      <p:tavLst>
                                        <p:tav tm="0">
                                          <p:val>
                                            <p:fltVal val="0"/>
                                          </p:val>
                                        </p:tav>
                                        <p:tav tm="100000">
                                          <p:val>
                                            <p:strVal val="#ppt_h"/>
                                          </p:val>
                                        </p:tav>
                                      </p:tavLst>
                                    </p:anim>
                                    <p:animEffect transition="in" filter="fade">
                                      <p:cBhvr>
                                        <p:cTn id="239" dur="500"/>
                                        <p:tgtEl>
                                          <p:spTgt spid="120"/>
                                        </p:tgtEl>
                                      </p:cBhvr>
                                    </p:animEffect>
                                  </p:childTnLst>
                                </p:cTn>
                              </p:par>
                            </p:childTnLst>
                          </p:cTn>
                        </p:par>
                      </p:childTnLst>
                    </p:cTn>
                  </p:par>
                  <p:par>
                    <p:cTn id="240" fill="hold">
                      <p:stCondLst>
                        <p:cond delay="indefinite"/>
                      </p:stCondLst>
                      <p:childTnLst>
                        <p:par>
                          <p:cTn id="241" fill="hold">
                            <p:stCondLst>
                              <p:cond delay="0"/>
                            </p:stCondLst>
                            <p:childTnLst>
                              <p:par>
                                <p:cTn id="242" presetID="10" presetClass="exit" presetSubtype="0" fill="hold" nodeType="clickEffect">
                                  <p:stCondLst>
                                    <p:cond delay="0"/>
                                  </p:stCondLst>
                                  <p:childTnLst>
                                    <p:animEffect transition="out" filter="fade">
                                      <p:cBhvr>
                                        <p:cTn id="243" dur="500"/>
                                        <p:tgtEl>
                                          <p:spTgt spid="120"/>
                                        </p:tgtEl>
                                      </p:cBhvr>
                                    </p:animEffect>
                                    <p:set>
                                      <p:cBhvr>
                                        <p:cTn id="244" dur="1" fill="hold">
                                          <p:stCondLst>
                                            <p:cond delay="499"/>
                                          </p:stCondLst>
                                        </p:cTn>
                                        <p:tgtEl>
                                          <p:spTgt spid="120"/>
                                        </p:tgtEl>
                                        <p:attrNameLst>
                                          <p:attrName>style.visibility</p:attrName>
                                        </p:attrNameLst>
                                      </p:cBhvr>
                                      <p:to>
                                        <p:strVal val="hidden"/>
                                      </p:to>
                                    </p:set>
                                  </p:childTnLst>
                                </p:cTn>
                              </p:par>
                              <p:par>
                                <p:cTn id="245" presetID="10" presetClass="exit" presetSubtype="0" fill="hold" nodeType="withEffect">
                                  <p:stCondLst>
                                    <p:cond delay="0"/>
                                  </p:stCondLst>
                                  <p:childTnLst>
                                    <p:animEffect transition="out" filter="fade">
                                      <p:cBhvr>
                                        <p:cTn id="246" dur="500"/>
                                        <p:tgtEl>
                                          <p:spTgt spid="118"/>
                                        </p:tgtEl>
                                      </p:cBhvr>
                                    </p:animEffect>
                                    <p:set>
                                      <p:cBhvr>
                                        <p:cTn id="247" dur="1" fill="hold">
                                          <p:stCondLst>
                                            <p:cond delay="499"/>
                                          </p:stCondLst>
                                        </p:cTn>
                                        <p:tgtEl>
                                          <p:spTgt spid="118"/>
                                        </p:tgtEl>
                                        <p:attrNameLst>
                                          <p:attrName>style.visibility</p:attrName>
                                        </p:attrNameLst>
                                      </p:cBhvr>
                                      <p:to>
                                        <p:strVal val="hidden"/>
                                      </p:to>
                                    </p:set>
                                  </p:childTnLst>
                                </p:cTn>
                              </p:par>
                            </p:childTnLst>
                          </p:cTn>
                        </p:par>
                      </p:childTnLst>
                    </p:cTn>
                  </p:par>
                  <p:par>
                    <p:cTn id="248" fill="hold">
                      <p:stCondLst>
                        <p:cond delay="indefinite"/>
                      </p:stCondLst>
                      <p:childTnLst>
                        <p:par>
                          <p:cTn id="249" fill="hold">
                            <p:stCondLst>
                              <p:cond delay="0"/>
                            </p:stCondLst>
                            <p:childTnLst>
                              <p:par>
                                <p:cTn id="250" presetID="22" presetClass="entr" presetSubtype="1" fill="hold" nodeType="clickEffect">
                                  <p:stCondLst>
                                    <p:cond delay="0"/>
                                  </p:stCondLst>
                                  <p:childTnLst>
                                    <p:set>
                                      <p:cBhvr>
                                        <p:cTn id="251" dur="1" fill="hold">
                                          <p:stCondLst>
                                            <p:cond delay="0"/>
                                          </p:stCondLst>
                                        </p:cTn>
                                        <p:tgtEl>
                                          <p:spTgt spid="124"/>
                                        </p:tgtEl>
                                        <p:attrNameLst>
                                          <p:attrName>style.visibility</p:attrName>
                                        </p:attrNameLst>
                                      </p:cBhvr>
                                      <p:to>
                                        <p:strVal val="visible"/>
                                      </p:to>
                                    </p:set>
                                    <p:animEffect transition="in" filter="wipe(up)">
                                      <p:cBhvr>
                                        <p:cTn id="252" dur="750"/>
                                        <p:tgtEl>
                                          <p:spTgt spid="124"/>
                                        </p:tgtEl>
                                      </p:cBhvr>
                                    </p:animEffect>
                                  </p:childTnLst>
                                </p:cTn>
                              </p:par>
                            </p:childTnLst>
                          </p:cTn>
                        </p:par>
                      </p:childTnLst>
                    </p:cTn>
                  </p:par>
                  <p:par>
                    <p:cTn id="253" fill="hold">
                      <p:stCondLst>
                        <p:cond delay="indefinite"/>
                      </p:stCondLst>
                      <p:childTnLst>
                        <p:par>
                          <p:cTn id="254" fill="hold">
                            <p:stCondLst>
                              <p:cond delay="0"/>
                            </p:stCondLst>
                            <p:childTnLst>
                              <p:par>
                                <p:cTn id="255" presetID="22" presetClass="entr" presetSubtype="4" fill="hold" nodeType="clickEffect">
                                  <p:stCondLst>
                                    <p:cond delay="0"/>
                                  </p:stCondLst>
                                  <p:childTnLst>
                                    <p:set>
                                      <p:cBhvr>
                                        <p:cTn id="256" dur="1" fill="hold">
                                          <p:stCondLst>
                                            <p:cond delay="0"/>
                                          </p:stCondLst>
                                        </p:cTn>
                                        <p:tgtEl>
                                          <p:spTgt spid="126"/>
                                        </p:tgtEl>
                                        <p:attrNameLst>
                                          <p:attrName>style.visibility</p:attrName>
                                        </p:attrNameLst>
                                      </p:cBhvr>
                                      <p:to>
                                        <p:strVal val="visible"/>
                                      </p:to>
                                    </p:set>
                                    <p:animEffect transition="in" filter="wipe(down)">
                                      <p:cBhvr>
                                        <p:cTn id="257" dur="750"/>
                                        <p:tgtEl>
                                          <p:spTgt spid="126"/>
                                        </p:tgtEl>
                                      </p:cBhvr>
                                    </p:animEffect>
                                  </p:childTnLst>
                                </p:cTn>
                              </p:par>
                            </p:childTnLst>
                          </p:cTn>
                        </p:par>
                      </p:childTnLst>
                    </p:cTn>
                  </p:par>
                  <p:par>
                    <p:cTn id="258" fill="hold">
                      <p:stCondLst>
                        <p:cond delay="indefinite"/>
                      </p:stCondLst>
                      <p:childTnLst>
                        <p:par>
                          <p:cTn id="259" fill="hold">
                            <p:stCondLst>
                              <p:cond delay="0"/>
                            </p:stCondLst>
                            <p:childTnLst>
                              <p:par>
                                <p:cTn id="260" presetID="22" presetClass="entr" presetSubtype="4" fill="hold" nodeType="clickEffect">
                                  <p:stCondLst>
                                    <p:cond delay="0"/>
                                  </p:stCondLst>
                                  <p:childTnLst>
                                    <p:set>
                                      <p:cBhvr>
                                        <p:cTn id="261" dur="1" fill="hold">
                                          <p:stCondLst>
                                            <p:cond delay="0"/>
                                          </p:stCondLst>
                                        </p:cTn>
                                        <p:tgtEl>
                                          <p:spTgt spid="128"/>
                                        </p:tgtEl>
                                        <p:attrNameLst>
                                          <p:attrName>style.visibility</p:attrName>
                                        </p:attrNameLst>
                                      </p:cBhvr>
                                      <p:to>
                                        <p:strVal val="visible"/>
                                      </p:to>
                                    </p:set>
                                    <p:animEffect transition="in" filter="wipe(down)">
                                      <p:cBhvr>
                                        <p:cTn id="262" dur="750"/>
                                        <p:tgtEl>
                                          <p:spTgt spid="128"/>
                                        </p:tgtEl>
                                      </p:cBhvr>
                                    </p:animEffect>
                                  </p:childTnLst>
                                </p:cTn>
                              </p:par>
                            </p:childTnLst>
                          </p:cTn>
                        </p:par>
                      </p:childTnLst>
                    </p:cTn>
                  </p:par>
                  <p:par>
                    <p:cTn id="263" fill="hold">
                      <p:stCondLst>
                        <p:cond delay="indefinite"/>
                      </p:stCondLst>
                      <p:childTnLst>
                        <p:par>
                          <p:cTn id="264" fill="hold">
                            <p:stCondLst>
                              <p:cond delay="0"/>
                            </p:stCondLst>
                            <p:childTnLst>
                              <p:par>
                                <p:cTn id="265" presetID="22" presetClass="entr" presetSubtype="4" fill="hold" nodeType="clickEffect">
                                  <p:stCondLst>
                                    <p:cond delay="0"/>
                                  </p:stCondLst>
                                  <p:childTnLst>
                                    <p:set>
                                      <p:cBhvr>
                                        <p:cTn id="266" dur="1" fill="hold">
                                          <p:stCondLst>
                                            <p:cond delay="0"/>
                                          </p:stCondLst>
                                        </p:cTn>
                                        <p:tgtEl>
                                          <p:spTgt spid="131"/>
                                        </p:tgtEl>
                                        <p:attrNameLst>
                                          <p:attrName>style.visibility</p:attrName>
                                        </p:attrNameLst>
                                      </p:cBhvr>
                                      <p:to>
                                        <p:strVal val="visible"/>
                                      </p:to>
                                    </p:set>
                                    <p:animEffect transition="in" filter="wipe(down)">
                                      <p:cBhvr>
                                        <p:cTn id="267" dur="750"/>
                                        <p:tgtEl>
                                          <p:spTgt spid="131"/>
                                        </p:tgtEl>
                                      </p:cBhvr>
                                    </p:animEffect>
                                  </p:childTnLst>
                                </p:cTn>
                              </p:par>
                            </p:childTnLst>
                          </p:cTn>
                        </p:par>
                      </p:childTnLst>
                    </p:cTn>
                  </p:par>
                  <p:par>
                    <p:cTn id="268" fill="hold">
                      <p:stCondLst>
                        <p:cond delay="indefinite"/>
                      </p:stCondLst>
                      <p:childTnLst>
                        <p:par>
                          <p:cTn id="269" fill="hold">
                            <p:stCondLst>
                              <p:cond delay="0"/>
                            </p:stCondLst>
                            <p:childTnLst>
                              <p:par>
                                <p:cTn id="270" presetID="22" presetClass="entr" presetSubtype="4" fill="hold" nodeType="clickEffect">
                                  <p:stCondLst>
                                    <p:cond delay="0"/>
                                  </p:stCondLst>
                                  <p:childTnLst>
                                    <p:set>
                                      <p:cBhvr>
                                        <p:cTn id="271" dur="1" fill="hold">
                                          <p:stCondLst>
                                            <p:cond delay="0"/>
                                          </p:stCondLst>
                                        </p:cTn>
                                        <p:tgtEl>
                                          <p:spTgt spid="133"/>
                                        </p:tgtEl>
                                        <p:attrNameLst>
                                          <p:attrName>style.visibility</p:attrName>
                                        </p:attrNameLst>
                                      </p:cBhvr>
                                      <p:to>
                                        <p:strVal val="visible"/>
                                      </p:to>
                                    </p:set>
                                    <p:animEffect transition="in" filter="wipe(down)">
                                      <p:cBhvr>
                                        <p:cTn id="272" dur="750"/>
                                        <p:tgtEl>
                                          <p:spTgt spid="133"/>
                                        </p:tgtEl>
                                      </p:cBhvr>
                                    </p:animEffect>
                                  </p:childTnLst>
                                </p:cTn>
                              </p:par>
                            </p:childTnLst>
                          </p:cTn>
                        </p:par>
                      </p:childTnLst>
                    </p:cTn>
                  </p:par>
                  <p:par>
                    <p:cTn id="273" fill="hold">
                      <p:stCondLst>
                        <p:cond delay="indefinite"/>
                      </p:stCondLst>
                      <p:childTnLst>
                        <p:par>
                          <p:cTn id="274" fill="hold">
                            <p:stCondLst>
                              <p:cond delay="0"/>
                            </p:stCondLst>
                            <p:childTnLst>
                              <p:par>
                                <p:cTn id="275" presetID="22" presetClass="entr" presetSubtype="4" fill="hold" nodeType="clickEffect">
                                  <p:stCondLst>
                                    <p:cond delay="0"/>
                                  </p:stCondLst>
                                  <p:childTnLst>
                                    <p:set>
                                      <p:cBhvr>
                                        <p:cTn id="276" dur="1" fill="hold">
                                          <p:stCondLst>
                                            <p:cond delay="0"/>
                                          </p:stCondLst>
                                        </p:cTn>
                                        <p:tgtEl>
                                          <p:spTgt spid="64"/>
                                        </p:tgtEl>
                                        <p:attrNameLst>
                                          <p:attrName>style.visibility</p:attrName>
                                        </p:attrNameLst>
                                      </p:cBhvr>
                                      <p:to>
                                        <p:strVal val="visible"/>
                                      </p:to>
                                    </p:set>
                                    <p:animEffect transition="in" filter="wipe(down)">
                                      <p:cBhvr>
                                        <p:cTn id="277" dur="750"/>
                                        <p:tgtEl>
                                          <p:spTgt spid="64"/>
                                        </p:tgtEl>
                                      </p:cBhvr>
                                    </p:animEffect>
                                  </p:childTnLst>
                                </p:cTn>
                              </p:par>
                            </p:childTnLst>
                          </p:cTn>
                        </p:par>
                      </p:childTnLst>
                    </p:cTn>
                  </p:par>
                  <p:par>
                    <p:cTn id="278" fill="hold">
                      <p:stCondLst>
                        <p:cond delay="indefinite"/>
                      </p:stCondLst>
                      <p:childTnLst>
                        <p:par>
                          <p:cTn id="279" fill="hold">
                            <p:stCondLst>
                              <p:cond delay="0"/>
                            </p:stCondLst>
                            <p:childTnLst>
                              <p:par>
                                <p:cTn id="280" presetID="22" presetClass="entr" presetSubtype="1" fill="hold" nodeType="clickEffect">
                                  <p:stCondLst>
                                    <p:cond delay="0"/>
                                  </p:stCondLst>
                                  <p:childTnLst>
                                    <p:set>
                                      <p:cBhvr>
                                        <p:cTn id="281" dur="1" fill="hold">
                                          <p:stCondLst>
                                            <p:cond delay="0"/>
                                          </p:stCondLst>
                                        </p:cTn>
                                        <p:tgtEl>
                                          <p:spTgt spid="135"/>
                                        </p:tgtEl>
                                        <p:attrNameLst>
                                          <p:attrName>style.visibility</p:attrName>
                                        </p:attrNameLst>
                                      </p:cBhvr>
                                      <p:to>
                                        <p:strVal val="visible"/>
                                      </p:to>
                                    </p:set>
                                    <p:animEffect transition="in" filter="wipe(up)">
                                      <p:cBhvr>
                                        <p:cTn id="282" dur="750"/>
                                        <p:tgtEl>
                                          <p:spTgt spid="1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0EEF630E-DAF9-40FF-821B-28E3E0F869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8" name="Freeform 5">
              <a:extLst>
                <a:ext uri="{FF2B5EF4-FFF2-40B4-BE49-F238E27FC236}">
                  <a16:creationId xmlns:a16="http://schemas.microsoft.com/office/drawing/2014/main" id="{74F5E32F-5624-4A74-9BA6-EDA3798E8B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6">
              <a:extLst>
                <a:ext uri="{FF2B5EF4-FFF2-40B4-BE49-F238E27FC236}">
                  <a16:creationId xmlns:a16="http://schemas.microsoft.com/office/drawing/2014/main" id="{D83F6EAD-8DAB-40E8-BEF4-86DDFD8CFC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7">
              <a:extLst>
                <a:ext uri="{FF2B5EF4-FFF2-40B4-BE49-F238E27FC236}">
                  <a16:creationId xmlns:a16="http://schemas.microsoft.com/office/drawing/2014/main" id="{6CD82C97-56EA-4CAC-8957-E06B2AC4EF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8">
              <a:extLst>
                <a:ext uri="{FF2B5EF4-FFF2-40B4-BE49-F238E27FC236}">
                  <a16:creationId xmlns:a16="http://schemas.microsoft.com/office/drawing/2014/main" id="{30EA86A1-7101-4A83-8E85-C78E22A22B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2" name="Freeform 9">
              <a:extLst>
                <a:ext uri="{FF2B5EF4-FFF2-40B4-BE49-F238E27FC236}">
                  <a16:creationId xmlns:a16="http://schemas.microsoft.com/office/drawing/2014/main" id="{8DFF5B4F-D9B5-4139-9193-5E745BF781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3" name="Freeform 10">
              <a:extLst>
                <a:ext uri="{FF2B5EF4-FFF2-40B4-BE49-F238E27FC236}">
                  <a16:creationId xmlns:a16="http://schemas.microsoft.com/office/drawing/2014/main" id="{0C888291-D974-4768-8FBF-3E81C84E32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4" name="Freeform 11">
              <a:extLst>
                <a:ext uri="{FF2B5EF4-FFF2-40B4-BE49-F238E27FC236}">
                  <a16:creationId xmlns:a16="http://schemas.microsoft.com/office/drawing/2014/main" id="{54500D22-812B-475E-98AE-F649148FFF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2">
              <a:extLst>
                <a:ext uri="{FF2B5EF4-FFF2-40B4-BE49-F238E27FC236}">
                  <a16:creationId xmlns:a16="http://schemas.microsoft.com/office/drawing/2014/main" id="{407EAE1E-4376-41AC-B3CC-EC1CA85E8F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13">
              <a:extLst>
                <a:ext uri="{FF2B5EF4-FFF2-40B4-BE49-F238E27FC236}">
                  <a16:creationId xmlns:a16="http://schemas.microsoft.com/office/drawing/2014/main" id="{F5FB9738-E068-4A71-A3EB-CC7C8C583B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14">
              <a:extLst>
                <a:ext uri="{FF2B5EF4-FFF2-40B4-BE49-F238E27FC236}">
                  <a16:creationId xmlns:a16="http://schemas.microsoft.com/office/drawing/2014/main" id="{D2ADAB3B-BD1E-4A6B-9D4A-F5892872E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8" name="Freeform 15">
              <a:extLst>
                <a:ext uri="{FF2B5EF4-FFF2-40B4-BE49-F238E27FC236}">
                  <a16:creationId xmlns:a16="http://schemas.microsoft.com/office/drawing/2014/main" id="{8F73A58A-4236-4D1D-9327-A09ECC6B45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16">
              <a:extLst>
                <a:ext uri="{FF2B5EF4-FFF2-40B4-BE49-F238E27FC236}">
                  <a16:creationId xmlns:a16="http://schemas.microsoft.com/office/drawing/2014/main" id="{59B02314-681F-42AF-AD5F-D531A8E6B2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17">
              <a:extLst>
                <a:ext uri="{FF2B5EF4-FFF2-40B4-BE49-F238E27FC236}">
                  <a16:creationId xmlns:a16="http://schemas.microsoft.com/office/drawing/2014/main" id="{3A1A9C72-D61C-4602-A766-6A43C88EE2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18">
              <a:extLst>
                <a:ext uri="{FF2B5EF4-FFF2-40B4-BE49-F238E27FC236}">
                  <a16:creationId xmlns:a16="http://schemas.microsoft.com/office/drawing/2014/main" id="{0FD2BC0F-4A2B-475E-9D5D-92F18DF103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2" name="Freeform 19">
              <a:extLst>
                <a:ext uri="{FF2B5EF4-FFF2-40B4-BE49-F238E27FC236}">
                  <a16:creationId xmlns:a16="http://schemas.microsoft.com/office/drawing/2014/main" id="{97C29B9F-9BF5-4A77-AB3E-4C044B6B07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3" name="Freeform 20">
              <a:extLst>
                <a:ext uri="{FF2B5EF4-FFF2-40B4-BE49-F238E27FC236}">
                  <a16:creationId xmlns:a16="http://schemas.microsoft.com/office/drawing/2014/main" id="{50517D07-14E6-4BAD-BBE9-2353A9B623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34" name="Freeform 21">
              <a:extLst>
                <a:ext uri="{FF2B5EF4-FFF2-40B4-BE49-F238E27FC236}">
                  <a16:creationId xmlns:a16="http://schemas.microsoft.com/office/drawing/2014/main" id="{FCA6AC5D-5054-4EE7-8150-7D69CCE75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35" name="Freeform 22">
              <a:extLst>
                <a:ext uri="{FF2B5EF4-FFF2-40B4-BE49-F238E27FC236}">
                  <a16:creationId xmlns:a16="http://schemas.microsoft.com/office/drawing/2014/main" id="{ED0E21EE-8200-4A3F-835F-774DD12430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6" name="Freeform 23">
              <a:extLst>
                <a:ext uri="{FF2B5EF4-FFF2-40B4-BE49-F238E27FC236}">
                  <a16:creationId xmlns:a16="http://schemas.microsoft.com/office/drawing/2014/main" id="{9E3577C9-22E0-4681-9F44-BA5D0D37AB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7" name="Freeform 24">
              <a:extLst>
                <a:ext uri="{FF2B5EF4-FFF2-40B4-BE49-F238E27FC236}">
                  <a16:creationId xmlns:a16="http://schemas.microsoft.com/office/drawing/2014/main" id="{F7BBDB34-0E71-4955-9DA4-4A6BDC3CB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8" name="Freeform 25">
              <a:extLst>
                <a:ext uri="{FF2B5EF4-FFF2-40B4-BE49-F238E27FC236}">
                  <a16:creationId xmlns:a16="http://schemas.microsoft.com/office/drawing/2014/main" id="{12ABF74E-8D2A-4D3C-A352-FB481F48BE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40" name="Group 39">
            <a:extLst>
              <a:ext uri="{FF2B5EF4-FFF2-40B4-BE49-F238E27FC236}">
                <a16:creationId xmlns:a16="http://schemas.microsoft.com/office/drawing/2014/main" id="{DF1E6E66-0790-4ECE-AB51-538B874DFA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470421"/>
            <a:chOff x="697883" y="1816768"/>
            <a:chExt cx="3674476" cy="3470421"/>
          </a:xfrm>
        </p:grpSpPr>
        <p:sp>
          <p:nvSpPr>
            <p:cNvPr id="41" name="Rectangle 40">
              <a:extLst>
                <a:ext uri="{FF2B5EF4-FFF2-40B4-BE49-F238E27FC236}">
                  <a16:creationId xmlns:a16="http://schemas.microsoft.com/office/drawing/2014/main" id="{C34E08E5-5E36-44B9-A3F1-B8BE6CF1F1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2" name="Isosceles Triangle 22">
              <a:extLst>
                <a:ext uri="{FF2B5EF4-FFF2-40B4-BE49-F238E27FC236}">
                  <a16:creationId xmlns:a16="http://schemas.microsoft.com/office/drawing/2014/main" id="{1101CA69-4BCF-49C2-93C6-A43F6AB89B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3" name="Rectangle 42">
              <a:extLst>
                <a:ext uri="{FF2B5EF4-FFF2-40B4-BE49-F238E27FC236}">
                  <a16:creationId xmlns:a16="http://schemas.microsoft.com/office/drawing/2014/main" id="{CC07C400-F4F4-4150-A969-FE1F2158B0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45" name="Rectangle 44">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3061"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7" name="Group 46">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48"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1"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7"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8"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9"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60"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1"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2"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3"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4"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5"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66"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8" name="CasellaDiTesto 7">
            <a:extLst>
              <a:ext uri="{FF2B5EF4-FFF2-40B4-BE49-F238E27FC236}">
                <a16:creationId xmlns:a16="http://schemas.microsoft.com/office/drawing/2014/main" id="{29928DE4-ADA4-4109-89E5-132FE91C89D5}"/>
              </a:ext>
            </a:extLst>
          </p:cNvPr>
          <p:cNvSpPr txBox="1"/>
          <p:nvPr/>
        </p:nvSpPr>
        <p:spPr>
          <a:xfrm>
            <a:off x="204255" y="4760132"/>
            <a:ext cx="4631796" cy="1777829"/>
          </a:xfrm>
          <a:prstGeom prst="rect">
            <a:avLst/>
          </a:prstGeom>
        </p:spPr>
        <p:txBody>
          <a:bodyPr vert="horz" lIns="228600" tIns="228600" rIns="228600" bIns="228600" rtlCol="0" anchor="ctr">
            <a:normAutofit/>
          </a:bodyPr>
          <a:lstStyle/>
          <a:p>
            <a:pPr>
              <a:lnSpc>
                <a:spcPct val="85000"/>
              </a:lnSpc>
              <a:spcBef>
                <a:spcPct val="0"/>
              </a:spcBef>
              <a:spcAft>
                <a:spcPts val="600"/>
              </a:spcAft>
            </a:pPr>
            <a:r>
              <a:rPr lang="en-US" sz="4000" spc="-150" dirty="0">
                <a:latin typeface="+mj-lt"/>
                <a:ea typeface="+mj-ea"/>
                <a:cs typeface="+mj-cs"/>
              </a:rPr>
              <a:t>OUTPUT </a:t>
            </a:r>
          </a:p>
          <a:p>
            <a:pPr>
              <a:lnSpc>
                <a:spcPct val="85000"/>
              </a:lnSpc>
              <a:spcBef>
                <a:spcPct val="0"/>
              </a:spcBef>
              <a:spcAft>
                <a:spcPts val="600"/>
              </a:spcAft>
            </a:pPr>
            <a:r>
              <a:rPr lang="en-US" sz="4000" spc="-150" dirty="0">
                <a:latin typeface="+mj-lt"/>
                <a:ea typeface="+mj-ea"/>
                <a:cs typeface="+mj-cs"/>
              </a:rPr>
              <a:t>NEAREST NEIGHBOUR</a:t>
            </a:r>
          </a:p>
        </p:txBody>
      </p:sp>
      <p:sp>
        <p:nvSpPr>
          <p:cNvPr id="68" name="Freeform: Shape 67">
            <a:extLst>
              <a:ext uri="{FF2B5EF4-FFF2-40B4-BE49-F238E27FC236}">
                <a16:creationId xmlns:a16="http://schemas.microsoft.com/office/drawing/2014/main" id="{44C110BA-81E8-4247-853A-5F2B93E92E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37825"/>
          </a:xfrm>
          <a:custGeom>
            <a:avLst/>
            <a:gdLst>
              <a:gd name="connsiteX0" fmla="*/ 0 w 12192000"/>
              <a:gd name="connsiteY0" fmla="*/ 0 h 4537825"/>
              <a:gd name="connsiteX1" fmla="*/ 12192000 w 12192000"/>
              <a:gd name="connsiteY1" fmla="*/ 0 h 4537825"/>
              <a:gd name="connsiteX2" fmla="*/ 12192000 w 12192000"/>
              <a:gd name="connsiteY2" fmla="*/ 3020937 h 4537825"/>
              <a:gd name="connsiteX3" fmla="*/ 12192000 w 12192000"/>
              <a:gd name="connsiteY3" fmla="*/ 3213062 h 4537825"/>
              <a:gd name="connsiteX4" fmla="*/ 12192000 w 12192000"/>
              <a:gd name="connsiteY4" fmla="*/ 4188880 h 4537825"/>
              <a:gd name="connsiteX5" fmla="*/ 12113803 w 12192000"/>
              <a:gd name="connsiteY5" fmla="*/ 4197163 h 4537825"/>
              <a:gd name="connsiteX6" fmla="*/ 6753597 w 12192000"/>
              <a:gd name="connsiteY6" fmla="*/ 4520720 h 4537825"/>
              <a:gd name="connsiteX7" fmla="*/ 400746 w 12192000"/>
              <a:gd name="connsiteY7" fmla="*/ 4349377 h 4537825"/>
              <a:gd name="connsiteX8" fmla="*/ 0 w 12192000"/>
              <a:gd name="connsiteY8" fmla="*/ 4312401 h 4537825"/>
              <a:gd name="connsiteX9" fmla="*/ 0 w 12192000"/>
              <a:gd name="connsiteY9" fmla="*/ 3213062 h 4537825"/>
              <a:gd name="connsiteX10" fmla="*/ 0 w 12192000"/>
              <a:gd name="connsiteY10" fmla="*/ 3020937 h 4537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4537825">
                <a:moveTo>
                  <a:pt x="0" y="0"/>
                </a:moveTo>
                <a:lnTo>
                  <a:pt x="12192000" y="0"/>
                </a:lnTo>
                <a:lnTo>
                  <a:pt x="12192000" y="3020937"/>
                </a:lnTo>
                <a:lnTo>
                  <a:pt x="12192000" y="3213062"/>
                </a:lnTo>
                <a:lnTo>
                  <a:pt x="12192000" y="4188880"/>
                </a:lnTo>
                <a:lnTo>
                  <a:pt x="12113803" y="4197163"/>
                </a:lnTo>
                <a:cubicBezTo>
                  <a:pt x="10139508" y="4395112"/>
                  <a:pt x="8237152" y="4488115"/>
                  <a:pt x="6753597" y="4520720"/>
                </a:cubicBezTo>
                <a:cubicBezTo>
                  <a:pt x="4940362" y="4560569"/>
                  <a:pt x="2657278" y="4541239"/>
                  <a:pt x="400746" y="4349377"/>
                </a:cubicBezTo>
                <a:lnTo>
                  <a:pt x="0" y="4312401"/>
                </a:lnTo>
                <a:lnTo>
                  <a:pt x="0" y="3213062"/>
                </a:lnTo>
                <a:lnTo>
                  <a:pt x="0" y="3020937"/>
                </a:lnTo>
                <a:close/>
              </a:path>
            </a:pathLst>
          </a:custGeom>
          <a:solidFill>
            <a:schemeClr val="tx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pic>
        <p:nvPicPr>
          <p:cNvPr id="3" name="Immagine 2">
            <a:extLst>
              <a:ext uri="{FF2B5EF4-FFF2-40B4-BE49-F238E27FC236}">
                <a16:creationId xmlns:a16="http://schemas.microsoft.com/office/drawing/2014/main" id="{879F9DF2-B10E-4328-882D-B0CC85F59FD0}"/>
              </a:ext>
            </a:extLst>
          </p:cNvPr>
          <p:cNvPicPr>
            <a:picLocks noChangeAspect="1"/>
          </p:cNvPicPr>
          <p:nvPr/>
        </p:nvPicPr>
        <p:blipFill>
          <a:blip r:embed="rId2"/>
          <a:stretch>
            <a:fillRect/>
          </a:stretch>
        </p:blipFill>
        <p:spPr>
          <a:xfrm>
            <a:off x="6176709" y="-6706"/>
            <a:ext cx="4450016" cy="4327641"/>
          </a:xfrm>
          <a:prstGeom prst="rect">
            <a:avLst/>
          </a:prstGeom>
        </p:spPr>
      </p:pic>
      <p:sp>
        <p:nvSpPr>
          <p:cNvPr id="12" name="CasellaDiTesto 11">
            <a:extLst>
              <a:ext uri="{FF2B5EF4-FFF2-40B4-BE49-F238E27FC236}">
                <a16:creationId xmlns:a16="http://schemas.microsoft.com/office/drawing/2014/main" id="{19F03229-75BA-40A2-8D2F-4E3989243E34}"/>
              </a:ext>
            </a:extLst>
          </p:cNvPr>
          <p:cNvSpPr txBox="1"/>
          <p:nvPr/>
        </p:nvSpPr>
        <p:spPr>
          <a:xfrm>
            <a:off x="5536411" y="4730325"/>
            <a:ext cx="6281873" cy="1770300"/>
          </a:xfrm>
          <a:prstGeom prst="rect">
            <a:avLst/>
          </a:prstGeom>
        </p:spPr>
        <p:txBody>
          <a:bodyPr vert="horz" lIns="91440" tIns="45720" rIns="91440" bIns="45720" rtlCol="0" anchor="ctr">
            <a:normAutofit/>
          </a:bodyPr>
          <a:lstStyle/>
          <a:p>
            <a:pPr indent="-228600">
              <a:lnSpc>
                <a:spcPct val="120000"/>
              </a:lnSpc>
              <a:spcAft>
                <a:spcPts val="600"/>
              </a:spcAft>
              <a:buClr>
                <a:schemeClr val="accent1"/>
              </a:buClr>
              <a:buSzPct val="110000"/>
              <a:buFont typeface="Wingdings" panose="05000000000000000000" pitchFamily="2" charset="2"/>
              <a:buChar char="§"/>
            </a:pPr>
            <a:r>
              <a:rPr lang="en-US" sz="2800" dirty="0" err="1"/>
              <a:t>Distanza</a:t>
            </a:r>
            <a:r>
              <a:rPr lang="en-US" sz="2800" dirty="0"/>
              <a:t> </a:t>
            </a:r>
            <a:r>
              <a:rPr lang="en-US" sz="2800" dirty="0" err="1"/>
              <a:t>totale</a:t>
            </a:r>
            <a:r>
              <a:rPr lang="en-US" sz="2800" dirty="0"/>
              <a:t> </a:t>
            </a:r>
            <a:r>
              <a:rPr lang="en-US" sz="2800" dirty="0" err="1"/>
              <a:t>percorsa</a:t>
            </a:r>
            <a:r>
              <a:rPr lang="en-US" sz="2800" dirty="0"/>
              <a:t>: 145 Km</a:t>
            </a:r>
          </a:p>
        </p:txBody>
      </p:sp>
      <p:pic>
        <p:nvPicPr>
          <p:cNvPr id="5" name="Immagine 4">
            <a:extLst>
              <a:ext uri="{FF2B5EF4-FFF2-40B4-BE49-F238E27FC236}">
                <a16:creationId xmlns:a16="http://schemas.microsoft.com/office/drawing/2014/main" id="{C65276B4-177F-4C4D-9800-AF62936C9B4E}"/>
              </a:ext>
            </a:extLst>
          </p:cNvPr>
          <p:cNvPicPr>
            <a:picLocks noChangeAspect="1"/>
          </p:cNvPicPr>
          <p:nvPr/>
        </p:nvPicPr>
        <p:blipFill>
          <a:blip r:embed="rId3"/>
          <a:stretch>
            <a:fillRect/>
          </a:stretch>
        </p:blipFill>
        <p:spPr>
          <a:xfrm>
            <a:off x="491900" y="556536"/>
            <a:ext cx="5217540" cy="3438248"/>
          </a:xfrm>
          <a:prstGeom prst="rect">
            <a:avLst/>
          </a:prstGeom>
        </p:spPr>
      </p:pic>
    </p:spTree>
    <p:extLst>
      <p:ext uri="{BB962C8B-B14F-4D97-AF65-F5344CB8AC3E}">
        <p14:creationId xmlns:p14="http://schemas.microsoft.com/office/powerpoint/2010/main" val="2644548946"/>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29831267-5CAE-41B8-A1CC-66FE1628A6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437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379EE808-85F9-455B-B8F9-FBE90075FB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46" name="Freeform 5">
              <a:extLst>
                <a:ext uri="{FF2B5EF4-FFF2-40B4-BE49-F238E27FC236}">
                  <a16:creationId xmlns:a16="http://schemas.microsoft.com/office/drawing/2014/main" id="{C89DCC09-ED44-478A-8F79-A02EBAF7A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6">
              <a:extLst>
                <a:ext uri="{FF2B5EF4-FFF2-40B4-BE49-F238E27FC236}">
                  <a16:creationId xmlns:a16="http://schemas.microsoft.com/office/drawing/2014/main" id="{8E2E2454-5C03-4173-B8FE-1AB94658D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7">
              <a:extLst>
                <a:ext uri="{FF2B5EF4-FFF2-40B4-BE49-F238E27FC236}">
                  <a16:creationId xmlns:a16="http://schemas.microsoft.com/office/drawing/2014/main" id="{2E8C684E-09F3-4317-A7D3-3D18C35931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8">
              <a:extLst>
                <a:ext uri="{FF2B5EF4-FFF2-40B4-BE49-F238E27FC236}">
                  <a16:creationId xmlns:a16="http://schemas.microsoft.com/office/drawing/2014/main" id="{C5505EC4-4943-4963-98E8-69AF3FDF03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0" name="Freeform 9">
              <a:extLst>
                <a:ext uri="{FF2B5EF4-FFF2-40B4-BE49-F238E27FC236}">
                  <a16:creationId xmlns:a16="http://schemas.microsoft.com/office/drawing/2014/main" id="{4562C7B8-8AFB-4DDB-B72F-284990D5C4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1" name="Freeform 10">
              <a:extLst>
                <a:ext uri="{FF2B5EF4-FFF2-40B4-BE49-F238E27FC236}">
                  <a16:creationId xmlns:a16="http://schemas.microsoft.com/office/drawing/2014/main" id="{C3443E48-282C-4250-A466-0EC71FB9E1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2" name="Freeform 11">
              <a:extLst>
                <a:ext uri="{FF2B5EF4-FFF2-40B4-BE49-F238E27FC236}">
                  <a16:creationId xmlns:a16="http://schemas.microsoft.com/office/drawing/2014/main" id="{E1DA5A47-4EF3-4987-A0B2-0D48C03004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2">
              <a:extLst>
                <a:ext uri="{FF2B5EF4-FFF2-40B4-BE49-F238E27FC236}">
                  <a16:creationId xmlns:a16="http://schemas.microsoft.com/office/drawing/2014/main" id="{B97C0249-6965-4479-85DD-65D339807E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3">
              <a:extLst>
                <a:ext uri="{FF2B5EF4-FFF2-40B4-BE49-F238E27FC236}">
                  <a16:creationId xmlns:a16="http://schemas.microsoft.com/office/drawing/2014/main" id="{593CC77F-968A-4E39-A274-8278279149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14">
              <a:extLst>
                <a:ext uri="{FF2B5EF4-FFF2-40B4-BE49-F238E27FC236}">
                  <a16:creationId xmlns:a16="http://schemas.microsoft.com/office/drawing/2014/main" id="{1238E5CF-CAEC-4B5C-9DB6-A40F03FB3A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15">
              <a:extLst>
                <a:ext uri="{FF2B5EF4-FFF2-40B4-BE49-F238E27FC236}">
                  <a16:creationId xmlns:a16="http://schemas.microsoft.com/office/drawing/2014/main" id="{BBD96636-6E63-4D65-A35C-92653FC48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16">
              <a:extLst>
                <a:ext uri="{FF2B5EF4-FFF2-40B4-BE49-F238E27FC236}">
                  <a16:creationId xmlns:a16="http://schemas.microsoft.com/office/drawing/2014/main" id="{8D56D53D-1432-4D95-B0DD-3799916FD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17">
              <a:extLst>
                <a:ext uri="{FF2B5EF4-FFF2-40B4-BE49-F238E27FC236}">
                  <a16:creationId xmlns:a16="http://schemas.microsoft.com/office/drawing/2014/main" id="{415107AD-3A21-4847-8F6C-C40629276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18">
              <a:extLst>
                <a:ext uri="{FF2B5EF4-FFF2-40B4-BE49-F238E27FC236}">
                  <a16:creationId xmlns:a16="http://schemas.microsoft.com/office/drawing/2014/main" id="{74B4AC16-93AF-4037-B469-BD1BAB95C9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19">
              <a:extLst>
                <a:ext uri="{FF2B5EF4-FFF2-40B4-BE49-F238E27FC236}">
                  <a16:creationId xmlns:a16="http://schemas.microsoft.com/office/drawing/2014/main" id="{57AEC385-0F84-4743-A483-0E97114463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1" name="Freeform 20">
              <a:extLst>
                <a:ext uri="{FF2B5EF4-FFF2-40B4-BE49-F238E27FC236}">
                  <a16:creationId xmlns:a16="http://schemas.microsoft.com/office/drawing/2014/main" id="{90B47478-85F0-4BCA-9C98-48B633FD5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62" name="Freeform 21">
              <a:extLst>
                <a:ext uri="{FF2B5EF4-FFF2-40B4-BE49-F238E27FC236}">
                  <a16:creationId xmlns:a16="http://schemas.microsoft.com/office/drawing/2014/main" id="{C8F8E9C6-76DE-42DF-9CD7-B9789CDE1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63" name="Freeform 22">
              <a:extLst>
                <a:ext uri="{FF2B5EF4-FFF2-40B4-BE49-F238E27FC236}">
                  <a16:creationId xmlns:a16="http://schemas.microsoft.com/office/drawing/2014/main" id="{660FFC41-5F89-4B42-913F-7FB178063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4" name="Freeform 23">
              <a:extLst>
                <a:ext uri="{FF2B5EF4-FFF2-40B4-BE49-F238E27FC236}">
                  <a16:creationId xmlns:a16="http://schemas.microsoft.com/office/drawing/2014/main" id="{1B956442-7A16-4B5B-908F-D69FC0A933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5" name="Freeform 24">
              <a:extLst>
                <a:ext uri="{FF2B5EF4-FFF2-40B4-BE49-F238E27FC236}">
                  <a16:creationId xmlns:a16="http://schemas.microsoft.com/office/drawing/2014/main" id="{B54D797E-632B-4287-907B-A96D2CCBF4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6" name="Freeform 25">
              <a:extLst>
                <a:ext uri="{FF2B5EF4-FFF2-40B4-BE49-F238E27FC236}">
                  <a16:creationId xmlns:a16="http://schemas.microsoft.com/office/drawing/2014/main" id="{BF7D9703-D82B-498D-AA68-475F298FAA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8" name="Group 67">
            <a:extLst>
              <a:ext uri="{FF2B5EF4-FFF2-40B4-BE49-F238E27FC236}">
                <a16:creationId xmlns:a16="http://schemas.microsoft.com/office/drawing/2014/main" id="{F8D580F2-1EDA-4B5F-98EB-EF8F18E9B7C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470421"/>
            <a:chOff x="697883" y="1816768"/>
            <a:chExt cx="3674476" cy="3470421"/>
          </a:xfrm>
        </p:grpSpPr>
        <p:sp>
          <p:nvSpPr>
            <p:cNvPr id="69" name="Rectangle 68">
              <a:extLst>
                <a:ext uri="{FF2B5EF4-FFF2-40B4-BE49-F238E27FC236}">
                  <a16:creationId xmlns:a16="http://schemas.microsoft.com/office/drawing/2014/main" id="{E0F2EADF-2A67-482F-B290-DED5172BB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70" name="Isosceles Triangle 22">
              <a:extLst>
                <a:ext uri="{FF2B5EF4-FFF2-40B4-BE49-F238E27FC236}">
                  <a16:creationId xmlns:a16="http://schemas.microsoft.com/office/drawing/2014/main" id="{39BCFDA0-B04D-4835-A135-02F8969F3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1" name="Rectangle 70">
              <a:extLst>
                <a:ext uri="{FF2B5EF4-FFF2-40B4-BE49-F238E27FC236}">
                  <a16:creationId xmlns:a16="http://schemas.microsoft.com/office/drawing/2014/main" id="{6DD3C0B8-C176-40C2-93F5-670E2BAC7D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olo 1">
            <a:extLst>
              <a:ext uri="{FF2B5EF4-FFF2-40B4-BE49-F238E27FC236}">
                <a16:creationId xmlns:a16="http://schemas.microsoft.com/office/drawing/2014/main" id="{3A25862E-1D51-4265-9456-0B43C72D597B}"/>
              </a:ext>
            </a:extLst>
          </p:cNvPr>
          <p:cNvSpPr>
            <a:spLocks noGrp="1"/>
          </p:cNvSpPr>
          <p:nvPr>
            <p:ph type="title"/>
          </p:nvPr>
        </p:nvSpPr>
        <p:spPr>
          <a:xfrm>
            <a:off x="888631" y="2349925"/>
            <a:ext cx="3498979" cy="2456442"/>
          </a:xfrm>
        </p:spPr>
        <p:txBody>
          <a:bodyPr>
            <a:normAutofit/>
          </a:bodyPr>
          <a:lstStyle/>
          <a:p>
            <a:r>
              <a:rPr lang="it-IT">
                <a:effectLst>
                  <a:outerShdw blurRad="38100" dist="38100" dir="2700000" algn="tl">
                    <a:srgbClr val="000000">
                      <a:alpha val="43137"/>
                    </a:srgbClr>
                  </a:outerShdw>
                </a:effectLst>
              </a:rPr>
              <a:t>CHEAPEST INSERTION</a:t>
            </a:r>
          </a:p>
        </p:txBody>
      </p:sp>
      <p:sp>
        <p:nvSpPr>
          <p:cNvPr id="3" name="Segnaposto contenuto 2">
            <a:extLst>
              <a:ext uri="{FF2B5EF4-FFF2-40B4-BE49-F238E27FC236}">
                <a16:creationId xmlns:a16="http://schemas.microsoft.com/office/drawing/2014/main" id="{7C6BBBEF-19DE-4875-8DAC-B742C84BAE77}"/>
              </a:ext>
            </a:extLst>
          </p:cNvPr>
          <p:cNvSpPr>
            <a:spLocks noGrp="1"/>
          </p:cNvSpPr>
          <p:nvPr>
            <p:ph idx="1"/>
          </p:nvPr>
        </p:nvSpPr>
        <p:spPr>
          <a:xfrm>
            <a:off x="5118447" y="803186"/>
            <a:ext cx="6281873" cy="5248622"/>
          </a:xfrm>
        </p:spPr>
        <p:txBody>
          <a:bodyPr>
            <a:normAutofit/>
          </a:bodyPr>
          <a:lstStyle/>
          <a:p>
            <a:pPr marL="449580" fontAlgn="base">
              <a:lnSpc>
                <a:spcPct val="110000"/>
              </a:lnSpc>
              <a:spcAft>
                <a:spcPts val="800"/>
              </a:spcAft>
            </a:pPr>
            <a:r>
              <a:rPr lang="it-IT" sz="1300" b="1">
                <a:effectLst/>
                <a:latin typeface="Courier New" panose="02070309020205020404" pitchFamily="49" charset="0"/>
                <a:ea typeface="Times New Roman" panose="02020603050405020304" pitchFamily="18" charset="0"/>
                <a:cs typeface="Times New Roman" panose="02020603050405020304" pitchFamily="18" charset="0"/>
              </a:rPr>
              <a:t>Questa volta, anziché allungare il cammino fino a riconnetterlo nell’ultimo step, per avere un Ciclo Hamiltoniano, espande un CICLO.</a:t>
            </a:r>
            <a:endParaRPr lang="it-IT" sz="1300">
              <a:effectLst/>
              <a:latin typeface="Calibri" panose="020F0502020204030204" pitchFamily="34" charset="0"/>
              <a:ea typeface="Calibri" panose="020F0502020204030204" pitchFamily="34" charset="0"/>
              <a:cs typeface="Times New Roman" panose="02020603050405020304" pitchFamily="18" charset="0"/>
            </a:endParaRPr>
          </a:p>
          <a:p>
            <a:pPr marL="449580" fontAlgn="base">
              <a:lnSpc>
                <a:spcPct val="110000"/>
              </a:lnSpc>
              <a:spcAft>
                <a:spcPts val="800"/>
              </a:spcAft>
            </a:pPr>
            <a:r>
              <a:rPr lang="it-IT" sz="1300" b="1">
                <a:effectLst/>
                <a:latin typeface="Courier New" panose="02070309020205020404" pitchFamily="49" charset="0"/>
                <a:ea typeface="Times New Roman" panose="02020603050405020304" pitchFamily="18" charset="0"/>
                <a:cs typeface="Times New Roman" panose="02020603050405020304" pitchFamily="18" charset="0"/>
              </a:rPr>
              <a:t>Quindi si ha in partenza il CICLO di Costo Minimo (cioè l’ARCO di costo minimo percorso prima in un senso e poi nell’altro), e gli si aggiunge ad ogni passo un nuovo NODO K scegliendo il DETOUR di Costo Minimo rispetto alla soluzione corrente.</a:t>
            </a:r>
            <a:endParaRPr lang="it-IT" sz="1300">
              <a:effectLst/>
              <a:latin typeface="Calibri" panose="020F0502020204030204" pitchFamily="34" charset="0"/>
              <a:ea typeface="Calibri" panose="020F0502020204030204" pitchFamily="34" charset="0"/>
              <a:cs typeface="Times New Roman" panose="02020603050405020304" pitchFamily="18" charset="0"/>
            </a:endParaRPr>
          </a:p>
          <a:p>
            <a:pPr marL="449580" fontAlgn="base">
              <a:lnSpc>
                <a:spcPct val="110000"/>
              </a:lnSpc>
              <a:spcAft>
                <a:spcPts val="800"/>
              </a:spcAft>
            </a:pPr>
            <a:r>
              <a:rPr lang="it-IT" sz="1300" b="1">
                <a:effectLst/>
                <a:latin typeface="Courier New" panose="02070309020205020404" pitchFamily="49" charset="0"/>
                <a:ea typeface="Times New Roman" panose="02020603050405020304" pitchFamily="18" charset="0"/>
                <a:cs typeface="Times New Roman" panose="02020603050405020304" pitchFamily="18" charset="0"/>
              </a:rPr>
              <a:t>Per fare questo, viene preso un Arco della soluzione parziale, lo si rompe e lo si sostituisce con i 2 Archi (</a:t>
            </a:r>
            <a:r>
              <a:rPr lang="it-IT" sz="1300" b="1" err="1">
                <a:effectLst/>
                <a:latin typeface="Courier New" panose="02070309020205020404" pitchFamily="49" charset="0"/>
                <a:ea typeface="Times New Roman" panose="02020603050405020304" pitchFamily="18" charset="0"/>
                <a:cs typeface="Times New Roman" panose="02020603050405020304" pitchFamily="18" charset="0"/>
              </a:rPr>
              <a:t>i,k</a:t>
            </a:r>
            <a:r>
              <a:rPr lang="it-IT" sz="1300" b="1">
                <a:effectLst/>
                <a:latin typeface="Courier New" panose="02070309020205020404" pitchFamily="49" charset="0"/>
                <a:ea typeface="Times New Roman" panose="02020603050405020304" pitchFamily="18" charset="0"/>
                <a:cs typeface="Times New Roman" panose="02020603050405020304" pitchFamily="18" charset="0"/>
              </a:rPr>
              <a:t>) e (</a:t>
            </a:r>
            <a:r>
              <a:rPr lang="it-IT" sz="1300" b="1" err="1">
                <a:effectLst/>
                <a:latin typeface="Courier New" panose="02070309020205020404" pitchFamily="49" charset="0"/>
                <a:ea typeface="Times New Roman" panose="02020603050405020304" pitchFamily="18" charset="0"/>
                <a:cs typeface="Times New Roman" panose="02020603050405020304" pitchFamily="18" charset="0"/>
              </a:rPr>
              <a:t>k,j</a:t>
            </a:r>
            <a:r>
              <a:rPr lang="it-IT" sz="1300" b="1">
                <a:effectLst/>
                <a:latin typeface="Courier New" panose="02070309020205020404" pitchFamily="49" charset="0"/>
                <a:ea typeface="Times New Roman" panose="02020603050405020304" pitchFamily="18" charset="0"/>
                <a:cs typeface="Times New Roman" panose="02020603050405020304" pitchFamily="18" charset="0"/>
              </a:rPr>
              <a:t>).</a:t>
            </a:r>
            <a:endParaRPr lang="it-IT" sz="1300">
              <a:effectLst/>
              <a:latin typeface="Calibri" panose="020F0502020204030204" pitchFamily="34" charset="0"/>
              <a:ea typeface="Calibri" panose="020F0502020204030204" pitchFamily="34" charset="0"/>
              <a:cs typeface="Times New Roman" panose="02020603050405020304" pitchFamily="18" charset="0"/>
            </a:endParaRPr>
          </a:p>
          <a:p>
            <a:pPr marL="449580" fontAlgn="base">
              <a:lnSpc>
                <a:spcPct val="110000"/>
              </a:lnSpc>
              <a:spcAft>
                <a:spcPts val="800"/>
              </a:spcAft>
            </a:pPr>
            <a:r>
              <a:rPr lang="it-IT" sz="1300" b="1">
                <a:effectLst/>
                <a:latin typeface="Courier New" panose="02070309020205020404" pitchFamily="49" charset="0"/>
                <a:ea typeface="Times New Roman" panose="02020603050405020304" pitchFamily="18" charset="0"/>
                <a:cs typeface="Times New Roman" panose="02020603050405020304" pitchFamily="18" charset="0"/>
              </a:rPr>
              <a:t>Si tratta dunque di un algoritmo di ispirazione GREEDY, in quanto è prevista la rimozione di Archi già inseriti in soluzione, quindi NON è una procedura GREEDY in senso stretto, anche se il principio secondo cui si estendono le soluzioni correnti è di tipo GREEDY.</a:t>
            </a:r>
            <a:endParaRPr lang="it-IT" sz="1300">
              <a:effectLst/>
              <a:latin typeface="Calibri" panose="020F0502020204030204" pitchFamily="34" charset="0"/>
              <a:ea typeface="Calibri" panose="020F0502020204030204" pitchFamily="34" charset="0"/>
              <a:cs typeface="Times New Roman" panose="02020603050405020304" pitchFamily="18" charset="0"/>
            </a:endParaRPr>
          </a:p>
          <a:p>
            <a:pPr marL="449580" fontAlgn="base">
              <a:lnSpc>
                <a:spcPct val="110000"/>
              </a:lnSpc>
              <a:spcAft>
                <a:spcPts val="800"/>
              </a:spcAft>
            </a:pPr>
            <a:r>
              <a:rPr lang="it-IT" sz="1300" b="1">
                <a:effectLst/>
                <a:latin typeface="Courier New" panose="02070309020205020404" pitchFamily="49" charset="0"/>
                <a:ea typeface="Times New Roman" panose="02020603050405020304" pitchFamily="18" charset="0"/>
                <a:cs typeface="Times New Roman" panose="02020603050405020304" pitchFamily="18" charset="0"/>
              </a:rPr>
              <a:t>Infatti, si aggiunge al ciclo il nodo nella posizione indicata dalla BEST (localmente migliore) che comporta il minimo incremento del costo della soluzione.</a:t>
            </a:r>
            <a:endParaRPr lang="it-IT" sz="130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buNone/>
            </a:pPr>
            <a:endParaRPr lang="it-IT" sz="1300"/>
          </a:p>
        </p:txBody>
      </p:sp>
    </p:spTree>
    <p:extLst>
      <p:ext uri="{BB962C8B-B14F-4D97-AF65-F5344CB8AC3E}">
        <p14:creationId xmlns:p14="http://schemas.microsoft.com/office/powerpoint/2010/main" val="2634867678"/>
      </p:ext>
    </p:extLst>
  </p:cSld>
  <p:clrMapOvr>
    <a:overrideClrMapping bg1="dk1" tx1="lt1" bg2="dk2" tx2="lt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29831267-5CAE-41B8-A1CC-66FE1628A6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437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379EE808-85F9-455B-B8F9-FBE90075FB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46" name="Freeform 5">
              <a:extLst>
                <a:ext uri="{FF2B5EF4-FFF2-40B4-BE49-F238E27FC236}">
                  <a16:creationId xmlns:a16="http://schemas.microsoft.com/office/drawing/2014/main" id="{C89DCC09-ED44-478A-8F79-A02EBAF7A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6">
              <a:extLst>
                <a:ext uri="{FF2B5EF4-FFF2-40B4-BE49-F238E27FC236}">
                  <a16:creationId xmlns:a16="http://schemas.microsoft.com/office/drawing/2014/main" id="{8E2E2454-5C03-4173-B8FE-1AB94658D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7">
              <a:extLst>
                <a:ext uri="{FF2B5EF4-FFF2-40B4-BE49-F238E27FC236}">
                  <a16:creationId xmlns:a16="http://schemas.microsoft.com/office/drawing/2014/main" id="{2E8C684E-09F3-4317-A7D3-3D18C35931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8">
              <a:extLst>
                <a:ext uri="{FF2B5EF4-FFF2-40B4-BE49-F238E27FC236}">
                  <a16:creationId xmlns:a16="http://schemas.microsoft.com/office/drawing/2014/main" id="{C5505EC4-4943-4963-98E8-69AF3FDF03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0" name="Freeform 9">
              <a:extLst>
                <a:ext uri="{FF2B5EF4-FFF2-40B4-BE49-F238E27FC236}">
                  <a16:creationId xmlns:a16="http://schemas.microsoft.com/office/drawing/2014/main" id="{4562C7B8-8AFB-4DDB-B72F-284990D5C4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1" name="Freeform 10">
              <a:extLst>
                <a:ext uri="{FF2B5EF4-FFF2-40B4-BE49-F238E27FC236}">
                  <a16:creationId xmlns:a16="http://schemas.microsoft.com/office/drawing/2014/main" id="{C3443E48-282C-4250-A466-0EC71FB9E1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2" name="Freeform 11">
              <a:extLst>
                <a:ext uri="{FF2B5EF4-FFF2-40B4-BE49-F238E27FC236}">
                  <a16:creationId xmlns:a16="http://schemas.microsoft.com/office/drawing/2014/main" id="{E1DA5A47-4EF3-4987-A0B2-0D48C03004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2">
              <a:extLst>
                <a:ext uri="{FF2B5EF4-FFF2-40B4-BE49-F238E27FC236}">
                  <a16:creationId xmlns:a16="http://schemas.microsoft.com/office/drawing/2014/main" id="{B97C0249-6965-4479-85DD-65D339807E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3">
              <a:extLst>
                <a:ext uri="{FF2B5EF4-FFF2-40B4-BE49-F238E27FC236}">
                  <a16:creationId xmlns:a16="http://schemas.microsoft.com/office/drawing/2014/main" id="{593CC77F-968A-4E39-A274-8278279149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14">
              <a:extLst>
                <a:ext uri="{FF2B5EF4-FFF2-40B4-BE49-F238E27FC236}">
                  <a16:creationId xmlns:a16="http://schemas.microsoft.com/office/drawing/2014/main" id="{1238E5CF-CAEC-4B5C-9DB6-A40F03FB3A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15">
              <a:extLst>
                <a:ext uri="{FF2B5EF4-FFF2-40B4-BE49-F238E27FC236}">
                  <a16:creationId xmlns:a16="http://schemas.microsoft.com/office/drawing/2014/main" id="{BBD96636-6E63-4D65-A35C-92653FC48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16">
              <a:extLst>
                <a:ext uri="{FF2B5EF4-FFF2-40B4-BE49-F238E27FC236}">
                  <a16:creationId xmlns:a16="http://schemas.microsoft.com/office/drawing/2014/main" id="{8D56D53D-1432-4D95-B0DD-3799916FD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17">
              <a:extLst>
                <a:ext uri="{FF2B5EF4-FFF2-40B4-BE49-F238E27FC236}">
                  <a16:creationId xmlns:a16="http://schemas.microsoft.com/office/drawing/2014/main" id="{415107AD-3A21-4847-8F6C-C40629276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18">
              <a:extLst>
                <a:ext uri="{FF2B5EF4-FFF2-40B4-BE49-F238E27FC236}">
                  <a16:creationId xmlns:a16="http://schemas.microsoft.com/office/drawing/2014/main" id="{74B4AC16-93AF-4037-B469-BD1BAB95C9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19">
              <a:extLst>
                <a:ext uri="{FF2B5EF4-FFF2-40B4-BE49-F238E27FC236}">
                  <a16:creationId xmlns:a16="http://schemas.microsoft.com/office/drawing/2014/main" id="{57AEC385-0F84-4743-A483-0E97114463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1" name="Freeform 20">
              <a:extLst>
                <a:ext uri="{FF2B5EF4-FFF2-40B4-BE49-F238E27FC236}">
                  <a16:creationId xmlns:a16="http://schemas.microsoft.com/office/drawing/2014/main" id="{90B47478-85F0-4BCA-9C98-48B633FD5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62" name="Freeform 21">
              <a:extLst>
                <a:ext uri="{FF2B5EF4-FFF2-40B4-BE49-F238E27FC236}">
                  <a16:creationId xmlns:a16="http://schemas.microsoft.com/office/drawing/2014/main" id="{C8F8E9C6-76DE-42DF-9CD7-B9789CDE1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63" name="Freeform 22">
              <a:extLst>
                <a:ext uri="{FF2B5EF4-FFF2-40B4-BE49-F238E27FC236}">
                  <a16:creationId xmlns:a16="http://schemas.microsoft.com/office/drawing/2014/main" id="{660FFC41-5F89-4B42-913F-7FB178063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4" name="Freeform 23">
              <a:extLst>
                <a:ext uri="{FF2B5EF4-FFF2-40B4-BE49-F238E27FC236}">
                  <a16:creationId xmlns:a16="http://schemas.microsoft.com/office/drawing/2014/main" id="{1B956442-7A16-4B5B-908F-D69FC0A933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5" name="Freeform 24">
              <a:extLst>
                <a:ext uri="{FF2B5EF4-FFF2-40B4-BE49-F238E27FC236}">
                  <a16:creationId xmlns:a16="http://schemas.microsoft.com/office/drawing/2014/main" id="{B54D797E-632B-4287-907B-A96D2CCBF4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6" name="Freeform 25">
              <a:extLst>
                <a:ext uri="{FF2B5EF4-FFF2-40B4-BE49-F238E27FC236}">
                  <a16:creationId xmlns:a16="http://schemas.microsoft.com/office/drawing/2014/main" id="{BF7D9703-D82B-498D-AA68-475F298FAA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8" name="Group 67">
            <a:extLst>
              <a:ext uri="{FF2B5EF4-FFF2-40B4-BE49-F238E27FC236}">
                <a16:creationId xmlns:a16="http://schemas.microsoft.com/office/drawing/2014/main" id="{F8D580F2-1EDA-4B5F-98EB-EF8F18E9B7C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470421"/>
            <a:chOff x="697883" y="1816768"/>
            <a:chExt cx="3674476" cy="3470421"/>
          </a:xfrm>
        </p:grpSpPr>
        <p:sp>
          <p:nvSpPr>
            <p:cNvPr id="69" name="Rectangle 68">
              <a:extLst>
                <a:ext uri="{FF2B5EF4-FFF2-40B4-BE49-F238E27FC236}">
                  <a16:creationId xmlns:a16="http://schemas.microsoft.com/office/drawing/2014/main" id="{E0F2EADF-2A67-482F-B290-DED5172BB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70" name="Isosceles Triangle 22">
              <a:extLst>
                <a:ext uri="{FF2B5EF4-FFF2-40B4-BE49-F238E27FC236}">
                  <a16:creationId xmlns:a16="http://schemas.microsoft.com/office/drawing/2014/main" id="{39BCFDA0-B04D-4835-A135-02F8969F3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1" name="Rectangle 70">
              <a:extLst>
                <a:ext uri="{FF2B5EF4-FFF2-40B4-BE49-F238E27FC236}">
                  <a16:creationId xmlns:a16="http://schemas.microsoft.com/office/drawing/2014/main" id="{6DD3C0B8-C176-40C2-93F5-670E2BAC7D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olo 1">
            <a:extLst>
              <a:ext uri="{FF2B5EF4-FFF2-40B4-BE49-F238E27FC236}">
                <a16:creationId xmlns:a16="http://schemas.microsoft.com/office/drawing/2014/main" id="{3A25862E-1D51-4265-9456-0B43C72D597B}"/>
              </a:ext>
            </a:extLst>
          </p:cNvPr>
          <p:cNvSpPr>
            <a:spLocks noGrp="1"/>
          </p:cNvSpPr>
          <p:nvPr>
            <p:ph type="title"/>
          </p:nvPr>
        </p:nvSpPr>
        <p:spPr>
          <a:xfrm>
            <a:off x="888631" y="2349925"/>
            <a:ext cx="3498979" cy="2456442"/>
          </a:xfrm>
        </p:spPr>
        <p:txBody>
          <a:bodyPr>
            <a:normAutofit/>
          </a:bodyPr>
          <a:lstStyle/>
          <a:p>
            <a:r>
              <a:rPr lang="it-IT">
                <a:effectLst>
                  <a:outerShdw blurRad="38100" dist="38100" dir="2700000" algn="tl">
                    <a:srgbClr val="000000">
                      <a:alpha val="43137"/>
                    </a:srgbClr>
                  </a:outerShdw>
                </a:effectLst>
              </a:rPr>
              <a:t>CHEAPEST INSERTION</a:t>
            </a:r>
          </a:p>
        </p:txBody>
      </p:sp>
      <p:sp>
        <p:nvSpPr>
          <p:cNvPr id="3" name="Segnaposto contenuto 2">
            <a:extLst>
              <a:ext uri="{FF2B5EF4-FFF2-40B4-BE49-F238E27FC236}">
                <a16:creationId xmlns:a16="http://schemas.microsoft.com/office/drawing/2014/main" id="{7C6BBBEF-19DE-4875-8DAC-B742C84BAE77}"/>
              </a:ext>
            </a:extLst>
          </p:cNvPr>
          <p:cNvSpPr>
            <a:spLocks noGrp="1"/>
          </p:cNvSpPr>
          <p:nvPr>
            <p:ph idx="1"/>
          </p:nvPr>
        </p:nvSpPr>
        <p:spPr>
          <a:xfrm>
            <a:off x="5118447" y="803186"/>
            <a:ext cx="6281873" cy="5248622"/>
          </a:xfrm>
        </p:spPr>
        <p:txBody>
          <a:bodyPr>
            <a:normAutofit/>
          </a:bodyPr>
          <a:lstStyle/>
          <a:p>
            <a:pPr marL="228600" lvl="0" indent="-228600" algn="l" rtl="0">
              <a:lnSpc>
                <a:spcPct val="120000"/>
              </a:lnSpc>
              <a:spcBef>
                <a:spcPts val="0"/>
              </a:spcBef>
              <a:spcAft>
                <a:spcPts val="0"/>
              </a:spcAft>
              <a:buSzPts val="1980"/>
              <a:buNone/>
            </a:pPr>
            <a:r>
              <a:rPr lang="it-IT" sz="1400" b="1" dirty="0"/>
              <a:t>Best</a:t>
            </a:r>
            <a:r>
              <a:rPr lang="it-IT" sz="1400" b="1" baseline="30000" dirty="0"/>
              <a:t> </a:t>
            </a:r>
            <a:r>
              <a:rPr lang="it-IT" sz="1400" dirty="0"/>
              <a:t>= Aggiungere al ciclo il nodo, tale per cui si ottiene il </a:t>
            </a:r>
            <a:r>
              <a:rPr lang="it-IT" sz="1400" dirty="0" err="1"/>
              <a:t>Detour</a:t>
            </a:r>
            <a:r>
              <a:rPr lang="it-IT" sz="1400" dirty="0"/>
              <a:t> di costo minimo rispetto alla soluzione corrente .</a:t>
            </a:r>
          </a:p>
          <a:p>
            <a:pPr marL="228600" indent="-228600">
              <a:buNone/>
            </a:pPr>
            <a:r>
              <a:rPr lang="it-IT" sz="1400" b="1" dirty="0" err="1"/>
              <a:t>Ind</a:t>
            </a:r>
            <a:r>
              <a:rPr lang="it-IT" sz="1400" b="1" dirty="0"/>
              <a:t> </a:t>
            </a:r>
            <a:r>
              <a:rPr lang="it-IT" sz="1400" dirty="0"/>
              <a:t>= Se l’ultima coppia di archi che si prova ad aggiungere al </a:t>
            </a:r>
            <a:r>
              <a:rPr lang="it-IT" sz="1400" dirty="0" err="1"/>
              <a:t>Detour</a:t>
            </a:r>
            <a:r>
              <a:rPr lang="it-IT" sz="1400" dirty="0"/>
              <a:t> non rispetta i vincoli del Drone, il </a:t>
            </a:r>
            <a:r>
              <a:rPr lang="it-IT" sz="1400" dirty="0" err="1"/>
              <a:t>sottociclo</a:t>
            </a:r>
            <a:r>
              <a:rPr lang="it-IT" sz="1400" dirty="0"/>
              <a:t>-Drone sarà massimale e bisogna ricaricarlo.</a:t>
            </a:r>
          </a:p>
          <a:p>
            <a:pPr marL="0" indent="0">
              <a:lnSpc>
                <a:spcPct val="110000"/>
              </a:lnSpc>
              <a:buNone/>
            </a:pPr>
            <a:endParaRPr lang="it-IT" sz="1300" dirty="0"/>
          </a:p>
        </p:txBody>
      </p:sp>
    </p:spTree>
    <p:extLst>
      <p:ext uri="{BB962C8B-B14F-4D97-AF65-F5344CB8AC3E}">
        <p14:creationId xmlns:p14="http://schemas.microsoft.com/office/powerpoint/2010/main" val="3439706712"/>
      </p:ext>
    </p:extLst>
  </p:cSld>
  <p:clrMapOvr>
    <a:overrideClrMapping bg1="dk1" tx1="lt1" bg2="dk2" tx2="lt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FB990D40-C1C2-4703-B4B9-65BA363868DA}"/>
              </a:ext>
            </a:extLst>
          </p:cNvPr>
          <p:cNvSpPr txBox="1"/>
          <p:nvPr/>
        </p:nvSpPr>
        <p:spPr>
          <a:xfrm>
            <a:off x="4724400" y="3200400"/>
            <a:ext cx="274319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it-IT"/>
          </a:p>
        </p:txBody>
      </p:sp>
      <p:sp>
        <p:nvSpPr>
          <p:cNvPr id="4" name="Google Shape;1089;p28">
            <a:extLst>
              <a:ext uri="{FF2B5EF4-FFF2-40B4-BE49-F238E27FC236}">
                <a16:creationId xmlns:a16="http://schemas.microsoft.com/office/drawing/2014/main" id="{84961276-E993-44FC-996F-029630D77EE7}"/>
              </a:ext>
            </a:extLst>
          </p:cNvPr>
          <p:cNvSpPr txBox="1"/>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4400"/>
              <a:buFont typeface="Calibri"/>
              <a:buNone/>
            </a:pPr>
            <a:r>
              <a:rPr lang="en-US" sz="4400">
                <a:solidFill>
                  <a:schemeClr val="dk1"/>
                </a:solidFill>
                <a:latin typeface="Calibri"/>
                <a:ea typeface="Calibri"/>
                <a:cs typeface="Calibri"/>
                <a:sym typeface="Calibri"/>
              </a:rPr>
              <a:t>IMPOSIZIONE VINCOLI</a:t>
            </a:r>
            <a:endParaRPr/>
          </a:p>
        </p:txBody>
      </p:sp>
      <p:sp>
        <p:nvSpPr>
          <p:cNvPr id="6" name="Google Shape;1090;p28">
            <a:extLst>
              <a:ext uri="{FF2B5EF4-FFF2-40B4-BE49-F238E27FC236}">
                <a16:creationId xmlns:a16="http://schemas.microsoft.com/office/drawing/2014/main" id="{3E8A91CA-974B-48A6-8D1B-6912F4714202}"/>
              </a:ext>
            </a:extLst>
          </p:cNvPr>
          <p:cNvSpPr txBox="1"/>
          <p:nvPr/>
        </p:nvSpPr>
        <p:spPr>
          <a:xfrm>
            <a:off x="838200" y="1253331"/>
            <a:ext cx="10515600" cy="4351338"/>
          </a:xfrm>
          <a:prstGeom prst="rect">
            <a:avLst/>
          </a:prstGeom>
          <a:noFill/>
          <a:ln>
            <a:noFill/>
          </a:ln>
        </p:spPr>
        <p:txBody>
          <a:bodyPr spcFirstLastPara="1" wrap="square" lIns="91425" tIns="45700" rIns="91425" bIns="45700" anchor="t" anchorCtr="0">
            <a:noAutofit/>
          </a:bodyPr>
          <a:lstStyle/>
          <a:p>
            <a:pPr marL="228600" indent="-228600">
              <a:lnSpc>
                <a:spcPct val="90000"/>
              </a:lnSpc>
              <a:buClr>
                <a:schemeClr val="accent2"/>
              </a:buClr>
              <a:buSzPts val="2800"/>
              <a:buFont typeface="Arial"/>
              <a:buChar char="•"/>
            </a:pPr>
            <a:r>
              <a:rPr lang="en-US" sz="2800" dirty="0" err="1">
                <a:solidFill>
                  <a:schemeClr val="dk1"/>
                </a:solidFill>
                <a:latin typeface="Rockwell"/>
              </a:rPr>
              <a:t>Vincoli</a:t>
            </a:r>
            <a:r>
              <a:rPr lang="en-US" sz="2800" dirty="0">
                <a:solidFill>
                  <a:schemeClr val="dk1"/>
                </a:solidFill>
                <a:latin typeface="Rockwell"/>
              </a:rPr>
              <a:t> del drone: </a:t>
            </a:r>
            <a:r>
              <a:rPr lang="en-US" sz="2800" dirty="0" err="1">
                <a:solidFill>
                  <a:schemeClr val="dk1"/>
                </a:solidFill>
                <a:latin typeface="Rockwell"/>
              </a:rPr>
              <a:t>Autonomia</a:t>
            </a:r>
            <a:r>
              <a:rPr lang="en-US" sz="2800" dirty="0">
                <a:solidFill>
                  <a:schemeClr val="dk1"/>
                </a:solidFill>
                <a:latin typeface="Rockwell"/>
              </a:rPr>
              <a:t> e </a:t>
            </a:r>
            <a:r>
              <a:rPr lang="en-US" sz="2800" dirty="0" err="1">
                <a:solidFill>
                  <a:schemeClr val="dk1"/>
                </a:solidFill>
                <a:latin typeface="Rockwell"/>
              </a:rPr>
              <a:t>Capacità</a:t>
            </a:r>
            <a:endParaRPr lang="en-US" sz="2800" dirty="0">
              <a:solidFill>
                <a:schemeClr val="dk1"/>
              </a:solidFill>
              <a:latin typeface="Rockwell"/>
            </a:endParaRPr>
          </a:p>
        </p:txBody>
      </p:sp>
      <p:pic>
        <p:nvPicPr>
          <p:cNvPr id="7" name="Immagine 7" descr="Immagine che contiene testo&#10;&#10;Descrizione generata automaticamente">
            <a:extLst>
              <a:ext uri="{FF2B5EF4-FFF2-40B4-BE49-F238E27FC236}">
                <a16:creationId xmlns:a16="http://schemas.microsoft.com/office/drawing/2014/main" id="{1BEF1C63-E9E6-4272-AD58-2168F5119A85}"/>
              </a:ext>
            </a:extLst>
          </p:cNvPr>
          <p:cNvPicPr>
            <a:picLocks noChangeAspect="1"/>
          </p:cNvPicPr>
          <p:nvPr/>
        </p:nvPicPr>
        <p:blipFill>
          <a:blip r:embed="rId2"/>
          <a:stretch>
            <a:fillRect/>
          </a:stretch>
        </p:blipFill>
        <p:spPr>
          <a:xfrm>
            <a:off x="2904610" y="2946050"/>
            <a:ext cx="6382777" cy="965900"/>
          </a:xfrm>
          <a:prstGeom prst="rect">
            <a:avLst/>
          </a:prstGeom>
        </p:spPr>
      </p:pic>
    </p:spTree>
    <p:extLst>
      <p:ext uri="{BB962C8B-B14F-4D97-AF65-F5344CB8AC3E}">
        <p14:creationId xmlns:p14="http://schemas.microsoft.com/office/powerpoint/2010/main" val="36340711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88"/>
        <p:cNvGrpSpPr/>
        <p:nvPr/>
      </p:nvGrpSpPr>
      <p:grpSpPr>
        <a:xfrm>
          <a:off x="0" y="0"/>
          <a:ext cx="0" cy="0"/>
          <a:chOff x="0" y="0"/>
          <a:chExt cx="0" cy="0"/>
        </a:xfrm>
      </p:grpSpPr>
      <p:sp>
        <p:nvSpPr>
          <p:cNvPr id="1089" name="Google Shape;1089;p28"/>
          <p:cNvSpPr txBox="1"/>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4400"/>
              <a:buFont typeface="Calibri"/>
              <a:buNone/>
            </a:pPr>
            <a:r>
              <a:rPr lang="en-US" sz="4400">
                <a:solidFill>
                  <a:schemeClr val="dk1"/>
                </a:solidFill>
                <a:latin typeface="Calibri"/>
                <a:ea typeface="Calibri"/>
                <a:cs typeface="Calibri"/>
                <a:sym typeface="Calibri"/>
              </a:rPr>
              <a:t>IMPOSIZIONE VINCOLI</a:t>
            </a:r>
            <a:endParaRPr/>
          </a:p>
        </p:txBody>
      </p:sp>
      <p:sp>
        <p:nvSpPr>
          <p:cNvPr id="1090" name="Google Shape;1090;p28"/>
          <p:cNvSpPr txBox="1"/>
          <p:nvPr/>
        </p:nvSpPr>
        <p:spPr>
          <a:xfrm>
            <a:off x="838200" y="1253331"/>
            <a:ext cx="10515600" cy="4351338"/>
          </a:xfrm>
          <a:prstGeom prst="rect">
            <a:avLst/>
          </a:prstGeom>
          <a:noFill/>
          <a:ln>
            <a:noFill/>
          </a:ln>
        </p:spPr>
        <p:txBody>
          <a:bodyPr spcFirstLastPara="1" wrap="square" lIns="91425" tIns="45700" rIns="91425" bIns="45700" anchor="t" anchorCtr="0">
            <a:noAutofit/>
          </a:bodyPr>
          <a:lstStyle/>
          <a:p>
            <a:pPr marL="228600" indent="-228600">
              <a:lnSpc>
                <a:spcPct val="90000"/>
              </a:lnSpc>
              <a:buClr>
                <a:schemeClr val="accent2"/>
              </a:buClr>
              <a:buSzPts val="2800"/>
              <a:buFont typeface="Arial"/>
              <a:buChar char="•"/>
            </a:pPr>
            <a:r>
              <a:rPr lang="en-US" sz="2800" err="1">
                <a:solidFill>
                  <a:schemeClr val="dk1"/>
                </a:solidFill>
                <a:latin typeface="Rockwell"/>
              </a:rPr>
              <a:t>Ricerca</a:t>
            </a:r>
            <a:r>
              <a:rPr lang="en-US" sz="2800">
                <a:solidFill>
                  <a:schemeClr val="dk1"/>
                </a:solidFill>
                <a:latin typeface="Rockwell"/>
              </a:rPr>
              <a:t> del </a:t>
            </a:r>
            <a:r>
              <a:rPr lang="en-US" sz="2800" err="1">
                <a:solidFill>
                  <a:schemeClr val="dk1"/>
                </a:solidFill>
                <a:latin typeface="Rockwell"/>
              </a:rPr>
              <a:t>nodo</a:t>
            </a:r>
            <a:r>
              <a:rPr lang="en-US" sz="2800">
                <a:solidFill>
                  <a:schemeClr val="dk1"/>
                </a:solidFill>
                <a:latin typeface="Rockwell"/>
              </a:rPr>
              <a:t> </a:t>
            </a:r>
            <a:r>
              <a:rPr lang="en-US" sz="2800" err="1">
                <a:solidFill>
                  <a:schemeClr val="dk1"/>
                </a:solidFill>
                <a:latin typeface="Rockwell"/>
              </a:rPr>
              <a:t>migliore</a:t>
            </a:r>
          </a:p>
        </p:txBody>
      </p:sp>
      <p:pic>
        <p:nvPicPr>
          <p:cNvPr id="2" name="Immagine 2" descr="Immagine che contiene testo&#10;&#10;Descrizione generata automaticamente">
            <a:extLst>
              <a:ext uri="{FF2B5EF4-FFF2-40B4-BE49-F238E27FC236}">
                <a16:creationId xmlns:a16="http://schemas.microsoft.com/office/drawing/2014/main" id="{E689B449-E703-40C7-A832-819121A1131E}"/>
              </a:ext>
            </a:extLst>
          </p:cNvPr>
          <p:cNvPicPr>
            <a:picLocks noChangeAspect="1"/>
          </p:cNvPicPr>
          <p:nvPr/>
        </p:nvPicPr>
        <p:blipFill>
          <a:blip r:embed="rId3"/>
          <a:stretch>
            <a:fillRect/>
          </a:stretch>
        </p:blipFill>
        <p:spPr>
          <a:xfrm>
            <a:off x="1158630" y="1817531"/>
            <a:ext cx="7569199" cy="4903246"/>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96"/>
        <p:cNvGrpSpPr/>
        <p:nvPr/>
      </p:nvGrpSpPr>
      <p:grpSpPr>
        <a:xfrm>
          <a:off x="0" y="0"/>
          <a:ext cx="0" cy="0"/>
          <a:chOff x="0" y="0"/>
          <a:chExt cx="0" cy="0"/>
        </a:xfrm>
      </p:grpSpPr>
      <p:sp>
        <p:nvSpPr>
          <p:cNvPr id="1097" name="Google Shape;1097;p29"/>
          <p:cNvSpPr txBox="1"/>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4400"/>
              <a:buFont typeface="Calibri"/>
              <a:buNone/>
            </a:pPr>
            <a:r>
              <a:rPr lang="en-US" sz="4400">
                <a:solidFill>
                  <a:schemeClr val="dk1"/>
                </a:solidFill>
                <a:latin typeface="Calibri"/>
                <a:ea typeface="Calibri"/>
                <a:cs typeface="Calibri"/>
                <a:sym typeface="Calibri"/>
              </a:rPr>
              <a:t>IMPOSIZIONE VINCOLI</a:t>
            </a:r>
            <a:endParaRPr/>
          </a:p>
        </p:txBody>
      </p:sp>
      <p:sp>
        <p:nvSpPr>
          <p:cNvPr id="1098" name="Google Shape;1098;p29"/>
          <p:cNvSpPr txBox="1"/>
          <p:nvPr/>
        </p:nvSpPr>
        <p:spPr>
          <a:xfrm>
            <a:off x="838200" y="1253331"/>
            <a:ext cx="10515600" cy="4351338"/>
          </a:xfrm>
          <a:prstGeom prst="rect">
            <a:avLst/>
          </a:prstGeom>
          <a:noFill/>
          <a:ln>
            <a:noFill/>
          </a:ln>
        </p:spPr>
        <p:txBody>
          <a:bodyPr spcFirstLastPara="1" wrap="square" lIns="91425" tIns="45700" rIns="91425" bIns="45700" anchor="t" anchorCtr="0">
            <a:noAutofit/>
          </a:bodyPr>
          <a:lstStyle/>
          <a:p>
            <a:pPr marL="228600" indent="-228600">
              <a:lnSpc>
                <a:spcPct val="90000"/>
              </a:lnSpc>
              <a:buClr>
                <a:schemeClr val="accent2"/>
              </a:buClr>
              <a:buSzPts val="2800"/>
              <a:buFont typeface="Arial"/>
              <a:buChar char="•"/>
            </a:pPr>
            <a:r>
              <a:rPr lang="en-US" sz="2800" err="1">
                <a:solidFill>
                  <a:schemeClr val="dk1"/>
                </a:solidFill>
                <a:latin typeface="Rockwell"/>
              </a:rPr>
              <a:t>Aggiungo</a:t>
            </a:r>
            <a:r>
              <a:rPr lang="en-US" sz="2800">
                <a:solidFill>
                  <a:schemeClr val="dk1"/>
                </a:solidFill>
                <a:latin typeface="Rockwell"/>
              </a:rPr>
              <a:t> il </a:t>
            </a:r>
            <a:r>
              <a:rPr lang="en-US" sz="2800" err="1">
                <a:solidFill>
                  <a:schemeClr val="dk1"/>
                </a:solidFill>
                <a:latin typeface="Rockwell"/>
              </a:rPr>
              <a:t>nodo</a:t>
            </a:r>
            <a:r>
              <a:rPr lang="en-US" sz="2800">
                <a:solidFill>
                  <a:schemeClr val="dk1"/>
                </a:solidFill>
                <a:latin typeface="Rockwell"/>
              </a:rPr>
              <a:t> </a:t>
            </a:r>
            <a:r>
              <a:rPr lang="en-US" sz="2800" err="1">
                <a:solidFill>
                  <a:schemeClr val="dk1"/>
                </a:solidFill>
                <a:latin typeface="Rockwell"/>
              </a:rPr>
              <a:t>migliore</a:t>
            </a:r>
            <a:r>
              <a:rPr lang="en-US" sz="2800">
                <a:solidFill>
                  <a:schemeClr val="dk1"/>
                </a:solidFill>
                <a:latin typeface="Rockwell"/>
              </a:rPr>
              <a:t> se </a:t>
            </a:r>
            <a:r>
              <a:rPr lang="en-US" sz="2800" err="1">
                <a:solidFill>
                  <a:schemeClr val="dk1"/>
                </a:solidFill>
                <a:latin typeface="Rockwell"/>
              </a:rPr>
              <a:t>rispetta</a:t>
            </a:r>
            <a:r>
              <a:rPr lang="en-US" sz="2800">
                <a:solidFill>
                  <a:schemeClr val="dk1"/>
                </a:solidFill>
                <a:latin typeface="Rockwell"/>
              </a:rPr>
              <a:t> </a:t>
            </a:r>
            <a:r>
              <a:rPr lang="en-US" sz="2800" err="1">
                <a:solidFill>
                  <a:schemeClr val="dk1"/>
                </a:solidFill>
                <a:latin typeface="Rockwell"/>
              </a:rPr>
              <a:t>vincoli</a:t>
            </a:r>
            <a:r>
              <a:rPr lang="en-US" sz="2800">
                <a:solidFill>
                  <a:schemeClr val="dk1"/>
                </a:solidFill>
                <a:latin typeface="Rockwell"/>
              </a:rPr>
              <a:t> del Drone</a:t>
            </a:r>
          </a:p>
        </p:txBody>
      </p:sp>
      <p:pic>
        <p:nvPicPr>
          <p:cNvPr id="2" name="Immagine 2" descr="Immagine che contiene testo&#10;&#10;Descrizione generata automaticamente">
            <a:extLst>
              <a:ext uri="{FF2B5EF4-FFF2-40B4-BE49-F238E27FC236}">
                <a16:creationId xmlns:a16="http://schemas.microsoft.com/office/drawing/2014/main" id="{1B883F4B-2F51-4913-9948-5D4FF42FAB1B}"/>
              </a:ext>
            </a:extLst>
          </p:cNvPr>
          <p:cNvPicPr>
            <a:picLocks noChangeAspect="1"/>
          </p:cNvPicPr>
          <p:nvPr/>
        </p:nvPicPr>
        <p:blipFill>
          <a:blip r:embed="rId3"/>
          <a:stretch>
            <a:fillRect/>
          </a:stretch>
        </p:blipFill>
        <p:spPr>
          <a:xfrm>
            <a:off x="1163515" y="1833040"/>
            <a:ext cx="7022123" cy="479895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2" name="Rettangolo con angoli arrotondati 41">
            <a:extLst>
              <a:ext uri="{FF2B5EF4-FFF2-40B4-BE49-F238E27FC236}">
                <a16:creationId xmlns:a16="http://schemas.microsoft.com/office/drawing/2014/main" id="{049F6BA2-08F6-45E0-AA09-DA52DBA59A56}"/>
              </a:ext>
            </a:extLst>
          </p:cNvPr>
          <p:cNvSpPr/>
          <p:nvPr/>
        </p:nvSpPr>
        <p:spPr>
          <a:xfrm>
            <a:off x="5481601" y="1556740"/>
            <a:ext cx="5821767" cy="1586369"/>
          </a:xfrm>
          <a:prstGeom prst="roundRect">
            <a:avLst>
              <a:gd name="adj" fmla="val 10000"/>
            </a:avLst>
          </a:prstGeom>
        </p:spPr>
        <p:style>
          <a:lnRef idx="0">
            <a:schemeClr val="dk1">
              <a:hueOff val="0"/>
              <a:satOff val="0"/>
              <a:lumOff val="0"/>
              <a:alphaOff val="0"/>
            </a:schemeClr>
          </a:lnRef>
          <a:fillRef idx="1">
            <a:schemeClr val="bg1">
              <a:lumMod val="95000"/>
              <a:hueOff val="0"/>
              <a:satOff val="0"/>
              <a:lumOff val="0"/>
              <a:alphaOff val="0"/>
            </a:schemeClr>
          </a:fillRef>
          <a:effectRef idx="0">
            <a:schemeClr val="bg1">
              <a:lumMod val="95000"/>
              <a:hueOff val="0"/>
              <a:satOff val="0"/>
              <a:lumOff val="0"/>
              <a:alphaOff val="0"/>
            </a:schemeClr>
          </a:effectRef>
          <a:fontRef idx="minor">
            <a:schemeClr val="dk1">
              <a:hueOff val="0"/>
              <a:satOff val="0"/>
              <a:lumOff val="0"/>
              <a:alphaOff val="0"/>
            </a:schemeClr>
          </a:fontRef>
        </p:style>
      </p:sp>
      <p:sp>
        <p:nvSpPr>
          <p:cNvPr id="2" name="Titolo 1">
            <a:extLst>
              <a:ext uri="{FF2B5EF4-FFF2-40B4-BE49-F238E27FC236}">
                <a16:creationId xmlns:a16="http://schemas.microsoft.com/office/drawing/2014/main" id="{E093EC58-525D-4285-82C7-1A747CEB263B}"/>
              </a:ext>
            </a:extLst>
          </p:cNvPr>
          <p:cNvSpPr>
            <a:spLocks noGrp="1"/>
          </p:cNvSpPr>
          <p:nvPr>
            <p:ph type="title"/>
          </p:nvPr>
        </p:nvSpPr>
        <p:spPr>
          <a:xfrm>
            <a:off x="888631" y="2349925"/>
            <a:ext cx="3498979" cy="2456442"/>
          </a:xfrm>
        </p:spPr>
        <p:txBody>
          <a:bodyPr>
            <a:normAutofit/>
          </a:bodyPr>
          <a:lstStyle/>
          <a:p>
            <a:r>
              <a:rPr lang="it-IT" dirty="0">
                <a:effectLst>
                  <a:outerShdw blurRad="38100" dist="38100" dir="2700000" algn="tl">
                    <a:srgbClr val="000000">
                      <a:alpha val="43137"/>
                    </a:srgbClr>
                  </a:outerShdw>
                </a:effectLst>
              </a:rPr>
              <a:t>TRUCK</a:t>
            </a:r>
          </a:p>
        </p:txBody>
      </p:sp>
      <p:sp>
        <p:nvSpPr>
          <p:cNvPr id="5" name="CasellaDiTesto 4">
            <a:extLst>
              <a:ext uri="{FF2B5EF4-FFF2-40B4-BE49-F238E27FC236}">
                <a16:creationId xmlns:a16="http://schemas.microsoft.com/office/drawing/2014/main" id="{BA3A31E4-01B6-4085-B218-3C9581925679}"/>
              </a:ext>
            </a:extLst>
          </p:cNvPr>
          <p:cNvSpPr txBox="1"/>
          <p:nvPr/>
        </p:nvSpPr>
        <p:spPr>
          <a:xfrm>
            <a:off x="6861051" y="2111397"/>
            <a:ext cx="4134465" cy="477054"/>
          </a:xfrm>
          <a:prstGeom prst="rect">
            <a:avLst/>
          </a:prstGeom>
          <a:noFill/>
        </p:spPr>
        <p:txBody>
          <a:bodyPr wrap="none" rtlCol="0">
            <a:spAutoFit/>
          </a:bodyPr>
          <a:lstStyle/>
          <a:p>
            <a:pPr lvl="0"/>
            <a:r>
              <a:rPr lang="it-IT" sz="2500" dirty="0"/>
              <a:t>Si muove sul grafo stradale</a:t>
            </a:r>
            <a:endParaRPr lang="en-US" sz="2500" dirty="0"/>
          </a:p>
        </p:txBody>
      </p:sp>
      <p:pic>
        <p:nvPicPr>
          <p:cNvPr id="8" name="Elemento grafico 7" descr="Strada con riempimento a tinta unita">
            <a:extLst>
              <a:ext uri="{FF2B5EF4-FFF2-40B4-BE49-F238E27FC236}">
                <a16:creationId xmlns:a16="http://schemas.microsoft.com/office/drawing/2014/main" id="{9D2A7BB1-42C9-4C33-B0DB-A98A33F0FAA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38800" y="1892724"/>
            <a:ext cx="914400" cy="914400"/>
          </a:xfrm>
          <a:prstGeom prst="rect">
            <a:avLst/>
          </a:prstGeom>
        </p:spPr>
      </p:pic>
      <p:sp>
        <p:nvSpPr>
          <p:cNvPr id="6" name="Rettangolo con angoli arrotondati 5">
            <a:extLst>
              <a:ext uri="{FF2B5EF4-FFF2-40B4-BE49-F238E27FC236}">
                <a16:creationId xmlns:a16="http://schemas.microsoft.com/office/drawing/2014/main" id="{B15273BF-F5F4-4A8C-ADD2-2A9E39235455}"/>
              </a:ext>
            </a:extLst>
          </p:cNvPr>
          <p:cNvSpPr/>
          <p:nvPr/>
        </p:nvSpPr>
        <p:spPr>
          <a:xfrm>
            <a:off x="5481600" y="3426343"/>
            <a:ext cx="5821767" cy="1586369"/>
          </a:xfrm>
          <a:prstGeom prst="roundRect">
            <a:avLst>
              <a:gd name="adj" fmla="val 10000"/>
            </a:avLst>
          </a:prstGeom>
        </p:spPr>
        <p:style>
          <a:lnRef idx="0">
            <a:schemeClr val="dk1">
              <a:hueOff val="0"/>
              <a:satOff val="0"/>
              <a:lumOff val="0"/>
              <a:alphaOff val="0"/>
            </a:schemeClr>
          </a:lnRef>
          <a:fillRef idx="1">
            <a:schemeClr val="bg1">
              <a:lumMod val="95000"/>
              <a:hueOff val="0"/>
              <a:satOff val="0"/>
              <a:lumOff val="0"/>
              <a:alphaOff val="0"/>
            </a:schemeClr>
          </a:fillRef>
          <a:effectRef idx="0">
            <a:schemeClr val="bg1">
              <a:lumMod val="95000"/>
              <a:hueOff val="0"/>
              <a:satOff val="0"/>
              <a:lumOff val="0"/>
              <a:alphaOff val="0"/>
            </a:schemeClr>
          </a:effectRef>
          <a:fontRef idx="minor">
            <a:schemeClr val="dk1">
              <a:hueOff val="0"/>
              <a:satOff val="0"/>
              <a:lumOff val="0"/>
              <a:alphaOff val="0"/>
            </a:schemeClr>
          </a:fontRef>
        </p:style>
      </p:sp>
      <p:sp>
        <p:nvSpPr>
          <p:cNvPr id="9" name="CasellaDiTesto 8">
            <a:extLst>
              <a:ext uri="{FF2B5EF4-FFF2-40B4-BE49-F238E27FC236}">
                <a16:creationId xmlns:a16="http://schemas.microsoft.com/office/drawing/2014/main" id="{EB6CF883-6437-4E89-8697-3CC17544D8B0}"/>
              </a:ext>
            </a:extLst>
          </p:cNvPr>
          <p:cNvSpPr txBox="1"/>
          <p:nvPr/>
        </p:nvSpPr>
        <p:spPr>
          <a:xfrm>
            <a:off x="6861050" y="3981000"/>
            <a:ext cx="3249608" cy="477054"/>
          </a:xfrm>
          <a:prstGeom prst="rect">
            <a:avLst/>
          </a:prstGeom>
          <a:noFill/>
        </p:spPr>
        <p:txBody>
          <a:bodyPr wrap="none" rtlCol="0">
            <a:spAutoFit/>
          </a:bodyPr>
          <a:lstStyle/>
          <a:p>
            <a:pPr lvl="0"/>
            <a:r>
              <a:rPr lang="it-IT" sz="2500" dirty="0"/>
              <a:t>Ha capacità illimitata</a:t>
            </a:r>
            <a:endParaRPr lang="en-US" sz="2500" dirty="0"/>
          </a:p>
        </p:txBody>
      </p:sp>
      <p:pic>
        <p:nvPicPr>
          <p:cNvPr id="10" name="Elemento grafico 9" descr="Culturista con riempimento a tinta unita">
            <a:extLst>
              <a:ext uri="{FF2B5EF4-FFF2-40B4-BE49-F238E27FC236}">
                <a16:creationId xmlns:a16="http://schemas.microsoft.com/office/drawing/2014/main" id="{2C9725D9-740D-4291-8207-78DD6A15622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5638800" y="3762327"/>
            <a:ext cx="914400" cy="914400"/>
          </a:xfrm>
          <a:prstGeom prst="rect">
            <a:avLst/>
          </a:prstGeom>
        </p:spPr>
      </p:pic>
    </p:spTree>
    <p:extLst>
      <p:ext uri="{BB962C8B-B14F-4D97-AF65-F5344CB8AC3E}">
        <p14:creationId xmlns:p14="http://schemas.microsoft.com/office/powerpoint/2010/main" val="1066398572"/>
      </p:ext>
    </p:extLst>
  </p:cSld>
  <p:clrMapOvr>
    <a:overrideClrMapping bg1="dk1" tx1="lt1" bg2="dk2" tx2="lt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6" name="Immagine 115">
            <a:extLst>
              <a:ext uri="{FF2B5EF4-FFF2-40B4-BE49-F238E27FC236}">
                <a16:creationId xmlns:a16="http://schemas.microsoft.com/office/drawing/2014/main" id="{6E688FE8-4642-4591-BC05-B615D05E0EEB}"/>
              </a:ext>
            </a:extLst>
          </p:cNvPr>
          <p:cNvPicPr>
            <a:picLocks noChangeAspect="1"/>
          </p:cNvPicPr>
          <p:nvPr/>
        </p:nvPicPr>
        <p:blipFill rotWithShape="1">
          <a:blip r:embed="rId2">
            <a:extLst>
              <a:ext uri="{28A0092B-C50C-407E-A947-70E740481C1C}">
                <a14:useLocalDpi xmlns:a14="http://schemas.microsoft.com/office/drawing/2010/main" val="0"/>
              </a:ext>
            </a:extLst>
          </a:blip>
          <a:srcRect t="2982" b="3014"/>
          <a:stretch/>
        </p:blipFill>
        <p:spPr>
          <a:xfrm>
            <a:off x="2360497" y="0"/>
            <a:ext cx="7304558" cy="6866557"/>
          </a:xfrm>
          <a:prstGeom prst="rect">
            <a:avLst/>
          </a:prstGeom>
        </p:spPr>
      </p:pic>
      <p:cxnSp>
        <p:nvCxnSpPr>
          <p:cNvPr id="8" name="Connettore diritto 7">
            <a:extLst>
              <a:ext uri="{FF2B5EF4-FFF2-40B4-BE49-F238E27FC236}">
                <a16:creationId xmlns:a16="http://schemas.microsoft.com/office/drawing/2014/main" id="{E8B22E8F-4762-4A4C-91C7-3A3E009D5ED5}"/>
              </a:ext>
            </a:extLst>
          </p:cNvPr>
          <p:cNvCxnSpPr>
            <a:cxnSpLocks/>
          </p:cNvCxnSpPr>
          <p:nvPr/>
        </p:nvCxnSpPr>
        <p:spPr>
          <a:xfrm>
            <a:off x="8860858" y="4527652"/>
            <a:ext cx="444258" cy="1249034"/>
          </a:xfrm>
          <a:prstGeom prst="line">
            <a:avLst/>
          </a:prstGeom>
          <a:ln w="28575">
            <a:solidFill>
              <a:srgbClr val="D16E66"/>
            </a:solidFill>
          </a:ln>
        </p:spPr>
        <p:style>
          <a:lnRef idx="1">
            <a:schemeClr val="accent1"/>
          </a:lnRef>
          <a:fillRef idx="0">
            <a:schemeClr val="accent1"/>
          </a:fillRef>
          <a:effectRef idx="0">
            <a:schemeClr val="accent1"/>
          </a:effectRef>
          <a:fontRef idx="minor">
            <a:schemeClr val="tx1"/>
          </a:fontRef>
        </p:style>
      </p:cxnSp>
      <p:cxnSp>
        <p:nvCxnSpPr>
          <p:cNvPr id="10" name="Connettore diritto 9">
            <a:extLst>
              <a:ext uri="{FF2B5EF4-FFF2-40B4-BE49-F238E27FC236}">
                <a16:creationId xmlns:a16="http://schemas.microsoft.com/office/drawing/2014/main" id="{78F759D8-BFF8-4E54-A70A-EE996683E375}"/>
              </a:ext>
            </a:extLst>
          </p:cNvPr>
          <p:cNvCxnSpPr>
            <a:cxnSpLocks/>
          </p:cNvCxnSpPr>
          <p:nvPr/>
        </p:nvCxnSpPr>
        <p:spPr>
          <a:xfrm>
            <a:off x="9305116" y="4527652"/>
            <a:ext cx="0" cy="1223634"/>
          </a:xfrm>
          <a:prstGeom prst="line">
            <a:avLst/>
          </a:prstGeom>
          <a:ln w="28575">
            <a:solidFill>
              <a:srgbClr val="D16E66"/>
            </a:solidFill>
          </a:ln>
        </p:spPr>
        <p:style>
          <a:lnRef idx="1">
            <a:schemeClr val="accent1"/>
          </a:lnRef>
          <a:fillRef idx="0">
            <a:schemeClr val="accent1"/>
          </a:fillRef>
          <a:effectRef idx="0">
            <a:schemeClr val="accent1"/>
          </a:effectRef>
          <a:fontRef idx="minor">
            <a:schemeClr val="tx1"/>
          </a:fontRef>
        </p:style>
      </p:cxnSp>
      <p:cxnSp>
        <p:nvCxnSpPr>
          <p:cNvPr id="13" name="Connettore diritto 12">
            <a:extLst>
              <a:ext uri="{FF2B5EF4-FFF2-40B4-BE49-F238E27FC236}">
                <a16:creationId xmlns:a16="http://schemas.microsoft.com/office/drawing/2014/main" id="{EC094D00-15CF-46BC-AE1C-1044169CF01A}"/>
              </a:ext>
            </a:extLst>
          </p:cNvPr>
          <p:cNvCxnSpPr>
            <a:cxnSpLocks/>
          </p:cNvCxnSpPr>
          <p:nvPr/>
        </p:nvCxnSpPr>
        <p:spPr>
          <a:xfrm>
            <a:off x="8904514" y="4439228"/>
            <a:ext cx="344715" cy="0"/>
          </a:xfrm>
          <a:prstGeom prst="line">
            <a:avLst/>
          </a:prstGeom>
          <a:ln w="28575">
            <a:solidFill>
              <a:srgbClr val="D16E66"/>
            </a:solidFill>
          </a:ln>
        </p:spPr>
        <p:style>
          <a:lnRef idx="1">
            <a:schemeClr val="accent1"/>
          </a:lnRef>
          <a:fillRef idx="0">
            <a:schemeClr val="accent1"/>
          </a:fillRef>
          <a:effectRef idx="0">
            <a:schemeClr val="accent1"/>
          </a:effectRef>
          <a:fontRef idx="minor">
            <a:schemeClr val="tx1"/>
          </a:fontRef>
        </p:style>
      </p:cxnSp>
      <p:cxnSp>
        <p:nvCxnSpPr>
          <p:cNvPr id="20" name="Connettore diritto 19">
            <a:extLst>
              <a:ext uri="{FF2B5EF4-FFF2-40B4-BE49-F238E27FC236}">
                <a16:creationId xmlns:a16="http://schemas.microsoft.com/office/drawing/2014/main" id="{DA0559BC-41E9-4E62-911F-2C9C41AD0E4A}"/>
              </a:ext>
            </a:extLst>
          </p:cNvPr>
          <p:cNvCxnSpPr>
            <a:cxnSpLocks/>
          </p:cNvCxnSpPr>
          <p:nvPr/>
        </p:nvCxnSpPr>
        <p:spPr>
          <a:xfrm>
            <a:off x="9337773" y="4493658"/>
            <a:ext cx="0" cy="1283028"/>
          </a:xfrm>
          <a:prstGeom prst="line">
            <a:avLst/>
          </a:prstGeom>
          <a:ln w="28575">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71" name="Connettore diritto 70">
            <a:extLst>
              <a:ext uri="{FF2B5EF4-FFF2-40B4-BE49-F238E27FC236}">
                <a16:creationId xmlns:a16="http://schemas.microsoft.com/office/drawing/2014/main" id="{9DC235A2-E318-4889-B63C-8E3A67BBA0F0}"/>
              </a:ext>
            </a:extLst>
          </p:cNvPr>
          <p:cNvCxnSpPr>
            <a:cxnSpLocks/>
            <a:endCxn id="149" idx="1"/>
          </p:cNvCxnSpPr>
          <p:nvPr/>
        </p:nvCxnSpPr>
        <p:spPr>
          <a:xfrm flipV="1">
            <a:off x="7284550" y="4463143"/>
            <a:ext cx="1587307" cy="1978524"/>
          </a:xfrm>
          <a:prstGeom prst="line">
            <a:avLst/>
          </a:prstGeom>
          <a:ln w="28575">
            <a:solidFill>
              <a:srgbClr val="D16E66"/>
            </a:solidFill>
          </a:ln>
        </p:spPr>
        <p:style>
          <a:lnRef idx="1">
            <a:schemeClr val="accent1"/>
          </a:lnRef>
          <a:fillRef idx="0">
            <a:schemeClr val="accent1"/>
          </a:fillRef>
          <a:effectRef idx="0">
            <a:schemeClr val="accent1"/>
          </a:effectRef>
          <a:fontRef idx="minor">
            <a:schemeClr val="tx1"/>
          </a:fontRef>
        </p:style>
      </p:cxnSp>
      <p:cxnSp>
        <p:nvCxnSpPr>
          <p:cNvPr id="73" name="Connettore diritto 72">
            <a:extLst>
              <a:ext uri="{FF2B5EF4-FFF2-40B4-BE49-F238E27FC236}">
                <a16:creationId xmlns:a16="http://schemas.microsoft.com/office/drawing/2014/main" id="{47924938-0BCB-4E53-9857-0FD8C653B652}"/>
              </a:ext>
            </a:extLst>
          </p:cNvPr>
          <p:cNvCxnSpPr>
            <a:cxnSpLocks/>
          </p:cNvCxnSpPr>
          <p:nvPr/>
        </p:nvCxnSpPr>
        <p:spPr>
          <a:xfrm flipV="1">
            <a:off x="7299875" y="5863772"/>
            <a:ext cx="1931211" cy="608545"/>
          </a:xfrm>
          <a:prstGeom prst="line">
            <a:avLst/>
          </a:prstGeom>
          <a:ln w="28575">
            <a:solidFill>
              <a:srgbClr val="D16E66"/>
            </a:solidFill>
          </a:ln>
        </p:spPr>
        <p:style>
          <a:lnRef idx="1">
            <a:schemeClr val="accent1"/>
          </a:lnRef>
          <a:fillRef idx="0">
            <a:schemeClr val="accent1"/>
          </a:fillRef>
          <a:effectRef idx="0">
            <a:schemeClr val="accent1"/>
          </a:effectRef>
          <a:fontRef idx="minor">
            <a:schemeClr val="tx1"/>
          </a:fontRef>
        </p:style>
      </p:cxnSp>
      <p:cxnSp>
        <p:nvCxnSpPr>
          <p:cNvPr id="88" name="Connettore diritto 87">
            <a:extLst>
              <a:ext uri="{FF2B5EF4-FFF2-40B4-BE49-F238E27FC236}">
                <a16:creationId xmlns:a16="http://schemas.microsoft.com/office/drawing/2014/main" id="{5F36A525-FC61-4DD6-A3B5-FF6F82B0CF41}"/>
              </a:ext>
            </a:extLst>
          </p:cNvPr>
          <p:cNvCxnSpPr>
            <a:cxnSpLocks/>
          </p:cNvCxnSpPr>
          <p:nvPr/>
        </p:nvCxnSpPr>
        <p:spPr>
          <a:xfrm>
            <a:off x="8670471" y="3556907"/>
            <a:ext cx="590550" cy="800100"/>
          </a:xfrm>
          <a:prstGeom prst="line">
            <a:avLst/>
          </a:prstGeom>
          <a:ln w="28575">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93" name="Connettore diritto 92">
            <a:extLst>
              <a:ext uri="{FF2B5EF4-FFF2-40B4-BE49-F238E27FC236}">
                <a16:creationId xmlns:a16="http://schemas.microsoft.com/office/drawing/2014/main" id="{A0BCB3A0-119B-44A1-8CF3-55F17956F4DC}"/>
              </a:ext>
            </a:extLst>
          </p:cNvPr>
          <p:cNvCxnSpPr>
            <a:cxnSpLocks/>
          </p:cNvCxnSpPr>
          <p:nvPr/>
        </p:nvCxnSpPr>
        <p:spPr>
          <a:xfrm>
            <a:off x="8626928" y="3575957"/>
            <a:ext cx="650422" cy="2163536"/>
          </a:xfrm>
          <a:prstGeom prst="line">
            <a:avLst/>
          </a:prstGeom>
          <a:ln w="28575">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95" name="Connettore diritto 94">
            <a:extLst>
              <a:ext uri="{FF2B5EF4-FFF2-40B4-BE49-F238E27FC236}">
                <a16:creationId xmlns:a16="http://schemas.microsoft.com/office/drawing/2014/main" id="{E31BC1C2-F5EB-4137-8D6B-5FD94492BC23}"/>
              </a:ext>
            </a:extLst>
          </p:cNvPr>
          <p:cNvCxnSpPr>
            <a:cxnSpLocks/>
          </p:cNvCxnSpPr>
          <p:nvPr/>
        </p:nvCxnSpPr>
        <p:spPr>
          <a:xfrm flipH="1">
            <a:off x="8254093" y="3551464"/>
            <a:ext cx="321128" cy="163286"/>
          </a:xfrm>
          <a:prstGeom prst="line">
            <a:avLst/>
          </a:prstGeom>
          <a:ln w="28575">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98" name="Connettore diritto 97">
            <a:extLst>
              <a:ext uri="{FF2B5EF4-FFF2-40B4-BE49-F238E27FC236}">
                <a16:creationId xmlns:a16="http://schemas.microsoft.com/office/drawing/2014/main" id="{204C1F26-801C-4A5B-9D0C-1B9BDF6EA9E6}"/>
              </a:ext>
            </a:extLst>
          </p:cNvPr>
          <p:cNvCxnSpPr>
            <a:cxnSpLocks/>
          </p:cNvCxnSpPr>
          <p:nvPr/>
        </p:nvCxnSpPr>
        <p:spPr>
          <a:xfrm flipH="1" flipV="1">
            <a:off x="8215993" y="3818164"/>
            <a:ext cx="1047750" cy="1948543"/>
          </a:xfrm>
          <a:prstGeom prst="line">
            <a:avLst/>
          </a:prstGeom>
          <a:ln w="28575">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01" name="Connettore diritto 100">
            <a:extLst>
              <a:ext uri="{FF2B5EF4-FFF2-40B4-BE49-F238E27FC236}">
                <a16:creationId xmlns:a16="http://schemas.microsoft.com/office/drawing/2014/main" id="{39AA13E8-28C7-4C38-AE44-A9D39665D194}"/>
              </a:ext>
            </a:extLst>
          </p:cNvPr>
          <p:cNvCxnSpPr>
            <a:cxnSpLocks/>
          </p:cNvCxnSpPr>
          <p:nvPr/>
        </p:nvCxnSpPr>
        <p:spPr>
          <a:xfrm flipH="1" flipV="1">
            <a:off x="7535636" y="2903765"/>
            <a:ext cx="598714" cy="778328"/>
          </a:xfrm>
          <a:prstGeom prst="line">
            <a:avLst/>
          </a:prstGeom>
          <a:ln w="28575">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03" name="Connettore diritto 102">
            <a:extLst>
              <a:ext uri="{FF2B5EF4-FFF2-40B4-BE49-F238E27FC236}">
                <a16:creationId xmlns:a16="http://schemas.microsoft.com/office/drawing/2014/main" id="{451A28E7-EAAB-4E55-9F20-26EC63A7FB9E}"/>
              </a:ext>
            </a:extLst>
          </p:cNvPr>
          <p:cNvCxnSpPr>
            <a:cxnSpLocks/>
          </p:cNvCxnSpPr>
          <p:nvPr/>
        </p:nvCxnSpPr>
        <p:spPr>
          <a:xfrm flipH="1" flipV="1">
            <a:off x="7573736" y="2843894"/>
            <a:ext cx="1012371" cy="623206"/>
          </a:xfrm>
          <a:prstGeom prst="line">
            <a:avLst/>
          </a:prstGeom>
          <a:ln w="28575">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05" name="Connettore diritto 104">
            <a:extLst>
              <a:ext uri="{FF2B5EF4-FFF2-40B4-BE49-F238E27FC236}">
                <a16:creationId xmlns:a16="http://schemas.microsoft.com/office/drawing/2014/main" id="{69CA9DCB-67B5-4925-B0C6-E6F867AE4596}"/>
              </a:ext>
            </a:extLst>
          </p:cNvPr>
          <p:cNvCxnSpPr>
            <a:cxnSpLocks/>
          </p:cNvCxnSpPr>
          <p:nvPr/>
        </p:nvCxnSpPr>
        <p:spPr>
          <a:xfrm flipH="1">
            <a:off x="7557409" y="2215243"/>
            <a:ext cx="370112" cy="574222"/>
          </a:xfrm>
          <a:prstGeom prst="line">
            <a:avLst/>
          </a:prstGeom>
          <a:ln w="28575">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07" name="Connettore diritto 106">
            <a:extLst>
              <a:ext uri="{FF2B5EF4-FFF2-40B4-BE49-F238E27FC236}">
                <a16:creationId xmlns:a16="http://schemas.microsoft.com/office/drawing/2014/main" id="{5C7F2002-CB3C-4AED-9DE3-36AB8BE2C14D}"/>
              </a:ext>
            </a:extLst>
          </p:cNvPr>
          <p:cNvCxnSpPr>
            <a:cxnSpLocks/>
          </p:cNvCxnSpPr>
          <p:nvPr/>
        </p:nvCxnSpPr>
        <p:spPr>
          <a:xfrm>
            <a:off x="7998279" y="2204357"/>
            <a:ext cx="620485" cy="1238250"/>
          </a:xfrm>
          <a:prstGeom prst="line">
            <a:avLst/>
          </a:prstGeom>
          <a:ln w="28575">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110" name="Figura a mano libera: forma 109">
            <a:extLst>
              <a:ext uri="{FF2B5EF4-FFF2-40B4-BE49-F238E27FC236}">
                <a16:creationId xmlns:a16="http://schemas.microsoft.com/office/drawing/2014/main" id="{D58E7061-E776-48BA-BDA9-A9457A914138}"/>
              </a:ext>
            </a:extLst>
          </p:cNvPr>
          <p:cNvSpPr/>
          <p:nvPr/>
        </p:nvSpPr>
        <p:spPr>
          <a:xfrm>
            <a:off x="7502979" y="2139043"/>
            <a:ext cx="1777092" cy="2299607"/>
          </a:xfrm>
          <a:custGeom>
            <a:avLst/>
            <a:gdLst>
              <a:gd name="connsiteX0" fmla="*/ 1777092 w 1777092"/>
              <a:gd name="connsiteY0" fmla="*/ 2247900 h 2299607"/>
              <a:gd name="connsiteX1" fmla="*/ 1140278 w 1777092"/>
              <a:gd name="connsiteY1" fmla="*/ 1379764 h 2299607"/>
              <a:gd name="connsiteX2" fmla="*/ 454478 w 1777092"/>
              <a:gd name="connsiteY2" fmla="*/ 0 h 2299607"/>
              <a:gd name="connsiteX3" fmla="*/ 0 w 1777092"/>
              <a:gd name="connsiteY3" fmla="*/ 691243 h 2299607"/>
              <a:gd name="connsiteX4" fmla="*/ 664028 w 1777092"/>
              <a:gd name="connsiteY4" fmla="*/ 1608364 h 2299607"/>
              <a:gd name="connsiteX5" fmla="*/ 1347107 w 1777092"/>
              <a:gd name="connsiteY5" fmla="*/ 2299607 h 2299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77092" h="2299607">
                <a:moveTo>
                  <a:pt x="1777092" y="2247900"/>
                </a:moveTo>
                <a:lnTo>
                  <a:pt x="1140278" y="1379764"/>
                </a:lnTo>
                <a:lnTo>
                  <a:pt x="454478" y="0"/>
                </a:lnTo>
                <a:lnTo>
                  <a:pt x="0" y="691243"/>
                </a:lnTo>
                <a:lnTo>
                  <a:pt x="664028" y="1608364"/>
                </a:lnTo>
                <a:lnTo>
                  <a:pt x="1347107" y="2299607"/>
                </a:ln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2" name="Figura a mano libera: forma 111">
            <a:extLst>
              <a:ext uri="{FF2B5EF4-FFF2-40B4-BE49-F238E27FC236}">
                <a16:creationId xmlns:a16="http://schemas.microsoft.com/office/drawing/2014/main" id="{B88C06C9-2943-461B-8C07-82564CAFD87F}"/>
              </a:ext>
            </a:extLst>
          </p:cNvPr>
          <p:cNvSpPr/>
          <p:nvPr/>
        </p:nvSpPr>
        <p:spPr>
          <a:xfrm>
            <a:off x="7508421" y="2144486"/>
            <a:ext cx="1785258" cy="3668485"/>
          </a:xfrm>
          <a:custGeom>
            <a:avLst/>
            <a:gdLst>
              <a:gd name="connsiteX0" fmla="*/ 1330779 w 1785258"/>
              <a:gd name="connsiteY0" fmla="*/ 2286000 h 3668485"/>
              <a:gd name="connsiteX1" fmla="*/ 1123950 w 1785258"/>
              <a:gd name="connsiteY1" fmla="*/ 1363435 h 3668485"/>
              <a:gd name="connsiteX2" fmla="*/ 470808 w 1785258"/>
              <a:gd name="connsiteY2" fmla="*/ 0 h 3668485"/>
              <a:gd name="connsiteX3" fmla="*/ 0 w 1785258"/>
              <a:gd name="connsiteY3" fmla="*/ 685800 h 3668485"/>
              <a:gd name="connsiteX4" fmla="*/ 664029 w 1785258"/>
              <a:gd name="connsiteY4" fmla="*/ 1619250 h 3668485"/>
              <a:gd name="connsiteX5" fmla="*/ 1785258 w 1785258"/>
              <a:gd name="connsiteY5" fmla="*/ 3668485 h 3668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85258" h="3668485">
                <a:moveTo>
                  <a:pt x="1330779" y="2286000"/>
                </a:moveTo>
                <a:lnTo>
                  <a:pt x="1123950" y="1363435"/>
                </a:lnTo>
                <a:lnTo>
                  <a:pt x="470808" y="0"/>
                </a:lnTo>
                <a:lnTo>
                  <a:pt x="0" y="685800"/>
                </a:lnTo>
                <a:lnTo>
                  <a:pt x="664029" y="1619250"/>
                </a:lnTo>
                <a:lnTo>
                  <a:pt x="1785258" y="3668485"/>
                </a:ln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3" name="Figura a mano libera: forma 112">
            <a:extLst>
              <a:ext uri="{FF2B5EF4-FFF2-40B4-BE49-F238E27FC236}">
                <a16:creationId xmlns:a16="http://schemas.microsoft.com/office/drawing/2014/main" id="{1DE41684-E1BE-4265-A643-86CEA2912AAC}"/>
              </a:ext>
            </a:extLst>
          </p:cNvPr>
          <p:cNvSpPr/>
          <p:nvPr/>
        </p:nvSpPr>
        <p:spPr>
          <a:xfrm>
            <a:off x="7546521" y="2182586"/>
            <a:ext cx="1738993" cy="3562350"/>
          </a:xfrm>
          <a:custGeom>
            <a:avLst/>
            <a:gdLst>
              <a:gd name="connsiteX0" fmla="*/ 1738993 w 1738993"/>
              <a:gd name="connsiteY0" fmla="*/ 2196193 h 3562350"/>
              <a:gd name="connsiteX1" fmla="*/ 1143000 w 1738993"/>
              <a:gd name="connsiteY1" fmla="*/ 1309007 h 3562350"/>
              <a:gd name="connsiteX2" fmla="*/ 416379 w 1738993"/>
              <a:gd name="connsiteY2" fmla="*/ 0 h 3562350"/>
              <a:gd name="connsiteX3" fmla="*/ 0 w 1738993"/>
              <a:gd name="connsiteY3" fmla="*/ 677635 h 3562350"/>
              <a:gd name="connsiteX4" fmla="*/ 595993 w 1738993"/>
              <a:gd name="connsiteY4" fmla="*/ 1586593 h 3562350"/>
              <a:gd name="connsiteX5" fmla="*/ 1725386 w 1738993"/>
              <a:gd name="connsiteY5" fmla="*/ 3562350 h 3562350"/>
              <a:gd name="connsiteX0" fmla="*/ 1738993 w 1738993"/>
              <a:gd name="connsiteY0" fmla="*/ 2196193 h 3562350"/>
              <a:gd name="connsiteX1" fmla="*/ 1077686 w 1738993"/>
              <a:gd name="connsiteY1" fmla="*/ 1352550 h 3562350"/>
              <a:gd name="connsiteX2" fmla="*/ 416379 w 1738993"/>
              <a:gd name="connsiteY2" fmla="*/ 0 h 3562350"/>
              <a:gd name="connsiteX3" fmla="*/ 0 w 1738993"/>
              <a:gd name="connsiteY3" fmla="*/ 677635 h 3562350"/>
              <a:gd name="connsiteX4" fmla="*/ 595993 w 1738993"/>
              <a:gd name="connsiteY4" fmla="*/ 1586593 h 3562350"/>
              <a:gd name="connsiteX5" fmla="*/ 1725386 w 1738993"/>
              <a:gd name="connsiteY5" fmla="*/ 3562350 h 3562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8993" h="3562350">
                <a:moveTo>
                  <a:pt x="1738993" y="2196193"/>
                </a:moveTo>
                <a:lnTo>
                  <a:pt x="1077686" y="1352550"/>
                </a:lnTo>
                <a:lnTo>
                  <a:pt x="416379" y="0"/>
                </a:lnTo>
                <a:lnTo>
                  <a:pt x="0" y="677635"/>
                </a:lnTo>
                <a:lnTo>
                  <a:pt x="595993" y="1586593"/>
                </a:lnTo>
                <a:lnTo>
                  <a:pt x="1725386" y="3562350"/>
                </a:lnTo>
              </a:path>
            </a:pathLst>
          </a:custGeom>
          <a:noFill/>
          <a:ln w="19050">
            <a:solidFill>
              <a:srgbClr val="7C69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9" name="Figura a mano libera: forma 118">
            <a:extLst>
              <a:ext uri="{FF2B5EF4-FFF2-40B4-BE49-F238E27FC236}">
                <a16:creationId xmlns:a16="http://schemas.microsoft.com/office/drawing/2014/main" id="{D2149CCB-0526-4B59-AD19-B13EE96D9D34}"/>
              </a:ext>
            </a:extLst>
          </p:cNvPr>
          <p:cNvSpPr/>
          <p:nvPr/>
        </p:nvSpPr>
        <p:spPr>
          <a:xfrm>
            <a:off x="5471886" y="1973943"/>
            <a:ext cx="3849914" cy="2474686"/>
          </a:xfrm>
          <a:custGeom>
            <a:avLst/>
            <a:gdLst>
              <a:gd name="connsiteX0" fmla="*/ 3389085 w 3849914"/>
              <a:gd name="connsiteY0" fmla="*/ 2449286 h 2474686"/>
              <a:gd name="connsiteX1" fmla="*/ 896257 w 3849914"/>
              <a:gd name="connsiteY1" fmla="*/ 0 h 2474686"/>
              <a:gd name="connsiteX2" fmla="*/ 439057 w 3849914"/>
              <a:gd name="connsiteY2" fmla="*/ 1280886 h 2474686"/>
              <a:gd name="connsiteX3" fmla="*/ 0 w 3849914"/>
              <a:gd name="connsiteY3" fmla="*/ 1135743 h 2474686"/>
              <a:gd name="connsiteX4" fmla="*/ 870857 w 3849914"/>
              <a:gd name="connsiteY4" fmla="*/ 1324428 h 2474686"/>
              <a:gd name="connsiteX5" fmla="*/ 3849914 w 3849914"/>
              <a:gd name="connsiteY5" fmla="*/ 2474686 h 2474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49914" h="2474686">
                <a:moveTo>
                  <a:pt x="3389085" y="2449286"/>
                </a:moveTo>
                <a:lnTo>
                  <a:pt x="896257" y="0"/>
                </a:lnTo>
                <a:lnTo>
                  <a:pt x="439057" y="1280886"/>
                </a:lnTo>
                <a:lnTo>
                  <a:pt x="0" y="1135743"/>
                </a:lnTo>
                <a:lnTo>
                  <a:pt x="870857" y="1324428"/>
                </a:lnTo>
                <a:lnTo>
                  <a:pt x="3849914" y="2474686"/>
                </a:ln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20" name="Figura a mano libera: forma 119">
            <a:extLst>
              <a:ext uri="{FF2B5EF4-FFF2-40B4-BE49-F238E27FC236}">
                <a16:creationId xmlns:a16="http://schemas.microsoft.com/office/drawing/2014/main" id="{F5DE3FCF-393F-46A5-875D-F57D46BD0F72}"/>
              </a:ext>
            </a:extLst>
          </p:cNvPr>
          <p:cNvSpPr/>
          <p:nvPr/>
        </p:nvSpPr>
        <p:spPr>
          <a:xfrm>
            <a:off x="4524829" y="3062514"/>
            <a:ext cx="4347028" cy="3450772"/>
          </a:xfrm>
          <a:custGeom>
            <a:avLst/>
            <a:gdLst>
              <a:gd name="connsiteX0" fmla="*/ 4347028 w 4347028"/>
              <a:gd name="connsiteY0" fmla="*/ 1364343 h 3450772"/>
              <a:gd name="connsiteX1" fmla="*/ 1872342 w 4347028"/>
              <a:gd name="connsiteY1" fmla="*/ 214086 h 3450772"/>
              <a:gd name="connsiteX2" fmla="*/ 1367971 w 4347028"/>
              <a:gd name="connsiteY2" fmla="*/ 235857 h 3450772"/>
              <a:gd name="connsiteX3" fmla="*/ 896257 w 4347028"/>
              <a:gd name="connsiteY3" fmla="*/ 0 h 3450772"/>
              <a:gd name="connsiteX4" fmla="*/ 235857 w 4347028"/>
              <a:gd name="connsiteY4" fmla="*/ 914400 h 3450772"/>
              <a:gd name="connsiteX5" fmla="*/ 0 w 4347028"/>
              <a:gd name="connsiteY5" fmla="*/ 1164772 h 3450772"/>
              <a:gd name="connsiteX6" fmla="*/ 2714171 w 4347028"/>
              <a:gd name="connsiteY6" fmla="*/ 3450772 h 3450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7028" h="3450772">
                <a:moveTo>
                  <a:pt x="4347028" y="1364343"/>
                </a:moveTo>
                <a:lnTo>
                  <a:pt x="1872342" y="214086"/>
                </a:lnTo>
                <a:lnTo>
                  <a:pt x="1367971" y="235857"/>
                </a:lnTo>
                <a:lnTo>
                  <a:pt x="896257" y="0"/>
                </a:lnTo>
                <a:lnTo>
                  <a:pt x="235857" y="914400"/>
                </a:lnTo>
                <a:lnTo>
                  <a:pt x="0" y="1164772"/>
                </a:lnTo>
                <a:lnTo>
                  <a:pt x="2714171" y="3450772"/>
                </a:ln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21" name="Figura a mano libera: forma 120">
            <a:extLst>
              <a:ext uri="{FF2B5EF4-FFF2-40B4-BE49-F238E27FC236}">
                <a16:creationId xmlns:a16="http://schemas.microsoft.com/office/drawing/2014/main" id="{668F3483-3B74-49AB-A4F0-DC99AFCA4A55}"/>
              </a:ext>
            </a:extLst>
          </p:cNvPr>
          <p:cNvSpPr/>
          <p:nvPr/>
        </p:nvSpPr>
        <p:spPr>
          <a:xfrm>
            <a:off x="4513943" y="3080657"/>
            <a:ext cx="4822371" cy="3450772"/>
          </a:xfrm>
          <a:custGeom>
            <a:avLst/>
            <a:gdLst>
              <a:gd name="connsiteX0" fmla="*/ 4822371 w 4822371"/>
              <a:gd name="connsiteY0" fmla="*/ 2764972 h 3450772"/>
              <a:gd name="connsiteX1" fmla="*/ 1832428 w 4822371"/>
              <a:gd name="connsiteY1" fmla="*/ 210457 h 3450772"/>
              <a:gd name="connsiteX2" fmla="*/ 1382486 w 4822371"/>
              <a:gd name="connsiteY2" fmla="*/ 246743 h 3450772"/>
              <a:gd name="connsiteX3" fmla="*/ 928914 w 4822371"/>
              <a:gd name="connsiteY3" fmla="*/ 0 h 3450772"/>
              <a:gd name="connsiteX4" fmla="*/ 246743 w 4822371"/>
              <a:gd name="connsiteY4" fmla="*/ 892629 h 3450772"/>
              <a:gd name="connsiteX5" fmla="*/ 0 w 4822371"/>
              <a:gd name="connsiteY5" fmla="*/ 1143000 h 3450772"/>
              <a:gd name="connsiteX6" fmla="*/ 2717800 w 4822371"/>
              <a:gd name="connsiteY6" fmla="*/ 3450772 h 3450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2371" h="3450772">
                <a:moveTo>
                  <a:pt x="4822371" y="2764972"/>
                </a:moveTo>
                <a:lnTo>
                  <a:pt x="1832428" y="210457"/>
                </a:lnTo>
                <a:lnTo>
                  <a:pt x="1382486" y="246743"/>
                </a:lnTo>
                <a:lnTo>
                  <a:pt x="928914" y="0"/>
                </a:lnTo>
                <a:lnTo>
                  <a:pt x="246743" y="892629"/>
                </a:lnTo>
                <a:lnTo>
                  <a:pt x="0" y="1143000"/>
                </a:lnTo>
                <a:lnTo>
                  <a:pt x="2717800" y="3450772"/>
                </a:ln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22" name="Figura a mano libera: forma 121">
            <a:extLst>
              <a:ext uri="{FF2B5EF4-FFF2-40B4-BE49-F238E27FC236}">
                <a16:creationId xmlns:a16="http://schemas.microsoft.com/office/drawing/2014/main" id="{BF3DFF7D-9729-44B5-9B4F-FF41435EE9E9}"/>
              </a:ext>
            </a:extLst>
          </p:cNvPr>
          <p:cNvSpPr/>
          <p:nvPr/>
        </p:nvSpPr>
        <p:spPr>
          <a:xfrm>
            <a:off x="5468257" y="1952171"/>
            <a:ext cx="3860800" cy="2507343"/>
          </a:xfrm>
          <a:custGeom>
            <a:avLst/>
            <a:gdLst>
              <a:gd name="connsiteX0" fmla="*/ 3860800 w 3860800"/>
              <a:gd name="connsiteY0" fmla="*/ 2507343 h 2507343"/>
              <a:gd name="connsiteX1" fmla="*/ 863600 w 3860800"/>
              <a:gd name="connsiteY1" fmla="*/ 1386115 h 2507343"/>
              <a:gd name="connsiteX2" fmla="*/ 0 w 3860800"/>
              <a:gd name="connsiteY2" fmla="*/ 1110343 h 2507343"/>
              <a:gd name="connsiteX3" fmla="*/ 402772 w 3860800"/>
              <a:gd name="connsiteY3" fmla="*/ 1349829 h 2507343"/>
              <a:gd name="connsiteX4" fmla="*/ 921657 w 3860800"/>
              <a:gd name="connsiteY4" fmla="*/ 0 h 2507343"/>
              <a:gd name="connsiteX5" fmla="*/ 3370943 w 3860800"/>
              <a:gd name="connsiteY5" fmla="*/ 2478315 h 2507343"/>
              <a:gd name="connsiteX0" fmla="*/ 3860800 w 3860800"/>
              <a:gd name="connsiteY0" fmla="*/ 2507343 h 2507343"/>
              <a:gd name="connsiteX1" fmla="*/ 878114 w 3860800"/>
              <a:gd name="connsiteY1" fmla="*/ 1364343 h 2507343"/>
              <a:gd name="connsiteX2" fmla="*/ 0 w 3860800"/>
              <a:gd name="connsiteY2" fmla="*/ 1110343 h 2507343"/>
              <a:gd name="connsiteX3" fmla="*/ 402772 w 3860800"/>
              <a:gd name="connsiteY3" fmla="*/ 1349829 h 2507343"/>
              <a:gd name="connsiteX4" fmla="*/ 921657 w 3860800"/>
              <a:gd name="connsiteY4" fmla="*/ 0 h 2507343"/>
              <a:gd name="connsiteX5" fmla="*/ 3370943 w 3860800"/>
              <a:gd name="connsiteY5" fmla="*/ 2478315 h 250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60800" h="2507343">
                <a:moveTo>
                  <a:pt x="3860800" y="2507343"/>
                </a:moveTo>
                <a:lnTo>
                  <a:pt x="878114" y="1364343"/>
                </a:lnTo>
                <a:lnTo>
                  <a:pt x="0" y="1110343"/>
                </a:lnTo>
                <a:lnTo>
                  <a:pt x="402772" y="1349829"/>
                </a:lnTo>
                <a:lnTo>
                  <a:pt x="921657" y="0"/>
                </a:lnTo>
                <a:lnTo>
                  <a:pt x="3370943" y="2478315"/>
                </a:lnTo>
              </a:path>
            </a:pathLst>
          </a:custGeom>
          <a:noFill/>
          <a:ln w="19050">
            <a:solidFill>
              <a:srgbClr val="00EB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23" name="Connettore diritto 122">
            <a:extLst>
              <a:ext uri="{FF2B5EF4-FFF2-40B4-BE49-F238E27FC236}">
                <a16:creationId xmlns:a16="http://schemas.microsoft.com/office/drawing/2014/main" id="{502E4786-E5C7-44CE-ACDC-6EDD8FB67D34}"/>
              </a:ext>
            </a:extLst>
          </p:cNvPr>
          <p:cNvCxnSpPr>
            <a:cxnSpLocks/>
          </p:cNvCxnSpPr>
          <p:nvPr/>
        </p:nvCxnSpPr>
        <p:spPr>
          <a:xfrm flipV="1">
            <a:off x="4527288" y="5812971"/>
            <a:ext cx="4714683" cy="900526"/>
          </a:xfrm>
          <a:prstGeom prst="line">
            <a:avLst/>
          </a:prstGeom>
          <a:ln w="28575">
            <a:solidFill>
              <a:srgbClr val="D16E66"/>
            </a:solidFill>
          </a:ln>
        </p:spPr>
        <p:style>
          <a:lnRef idx="1">
            <a:schemeClr val="accent1"/>
          </a:lnRef>
          <a:fillRef idx="0">
            <a:schemeClr val="accent1"/>
          </a:fillRef>
          <a:effectRef idx="0">
            <a:schemeClr val="accent1"/>
          </a:effectRef>
          <a:fontRef idx="minor">
            <a:schemeClr val="tx1"/>
          </a:fontRef>
        </p:style>
      </p:cxnSp>
      <p:cxnSp>
        <p:nvCxnSpPr>
          <p:cNvPr id="125" name="Connettore diritto 124">
            <a:extLst>
              <a:ext uri="{FF2B5EF4-FFF2-40B4-BE49-F238E27FC236}">
                <a16:creationId xmlns:a16="http://schemas.microsoft.com/office/drawing/2014/main" id="{40F05A61-6172-4099-943C-AF3C3B1E2A12}"/>
              </a:ext>
            </a:extLst>
          </p:cNvPr>
          <p:cNvCxnSpPr>
            <a:cxnSpLocks/>
            <a:endCxn id="121" idx="6"/>
          </p:cNvCxnSpPr>
          <p:nvPr/>
        </p:nvCxnSpPr>
        <p:spPr>
          <a:xfrm flipV="1">
            <a:off x="4585704" y="6531429"/>
            <a:ext cx="2646039" cy="214512"/>
          </a:xfrm>
          <a:prstGeom prst="line">
            <a:avLst/>
          </a:prstGeom>
          <a:ln w="28575">
            <a:solidFill>
              <a:srgbClr val="D16E66"/>
            </a:solidFill>
          </a:ln>
        </p:spPr>
        <p:style>
          <a:lnRef idx="1">
            <a:schemeClr val="accent1"/>
          </a:lnRef>
          <a:fillRef idx="0">
            <a:schemeClr val="accent1"/>
          </a:fillRef>
          <a:effectRef idx="0">
            <a:schemeClr val="accent1"/>
          </a:effectRef>
          <a:fontRef idx="minor">
            <a:schemeClr val="tx1"/>
          </a:fontRef>
        </p:style>
      </p:cxnSp>
      <p:sp>
        <p:nvSpPr>
          <p:cNvPr id="130" name="Figura a mano libera: forma 129">
            <a:extLst>
              <a:ext uri="{FF2B5EF4-FFF2-40B4-BE49-F238E27FC236}">
                <a16:creationId xmlns:a16="http://schemas.microsoft.com/office/drawing/2014/main" id="{DD8A1462-C9F4-4612-AD3C-0746D9404ED4}"/>
              </a:ext>
            </a:extLst>
          </p:cNvPr>
          <p:cNvSpPr/>
          <p:nvPr/>
        </p:nvSpPr>
        <p:spPr>
          <a:xfrm>
            <a:off x="2688771" y="3991429"/>
            <a:ext cx="4579258" cy="2768600"/>
          </a:xfrm>
          <a:custGeom>
            <a:avLst/>
            <a:gdLst>
              <a:gd name="connsiteX0" fmla="*/ 4579258 w 4579258"/>
              <a:gd name="connsiteY0" fmla="*/ 2510971 h 2768600"/>
              <a:gd name="connsiteX1" fmla="*/ 2071915 w 4579258"/>
              <a:gd name="connsiteY1" fmla="*/ 0 h 2768600"/>
              <a:gd name="connsiteX2" fmla="*/ 1836058 w 4579258"/>
              <a:gd name="connsiteY2" fmla="*/ 214085 h 2768600"/>
              <a:gd name="connsiteX3" fmla="*/ 1389743 w 4579258"/>
              <a:gd name="connsiteY3" fmla="*/ 1378857 h 2768600"/>
              <a:gd name="connsiteX4" fmla="*/ 693058 w 4579258"/>
              <a:gd name="connsiteY4" fmla="*/ 1836057 h 2768600"/>
              <a:gd name="connsiteX5" fmla="*/ 0 w 4579258"/>
              <a:gd name="connsiteY5" fmla="*/ 2075542 h 2768600"/>
              <a:gd name="connsiteX6" fmla="*/ 1135743 w 4579258"/>
              <a:gd name="connsiteY6" fmla="*/ 2757714 h 2768600"/>
              <a:gd name="connsiteX7" fmla="*/ 1817915 w 4579258"/>
              <a:gd name="connsiteY7" fmla="*/ 2768600 h 276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9258" h="2768600">
                <a:moveTo>
                  <a:pt x="4579258" y="2510971"/>
                </a:moveTo>
                <a:lnTo>
                  <a:pt x="2071915" y="0"/>
                </a:lnTo>
                <a:lnTo>
                  <a:pt x="1836058" y="214085"/>
                </a:lnTo>
                <a:lnTo>
                  <a:pt x="1389743" y="1378857"/>
                </a:lnTo>
                <a:lnTo>
                  <a:pt x="693058" y="1836057"/>
                </a:lnTo>
                <a:lnTo>
                  <a:pt x="0" y="2075542"/>
                </a:lnTo>
                <a:lnTo>
                  <a:pt x="1135743" y="2757714"/>
                </a:lnTo>
                <a:lnTo>
                  <a:pt x="1817915" y="2768600"/>
                </a:ln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33" name="Figura a mano libera: forma 132">
            <a:extLst>
              <a:ext uri="{FF2B5EF4-FFF2-40B4-BE49-F238E27FC236}">
                <a16:creationId xmlns:a16="http://schemas.microsoft.com/office/drawing/2014/main" id="{E5DB0C4D-7F84-4ED4-94B2-C509300EE2E1}"/>
              </a:ext>
            </a:extLst>
          </p:cNvPr>
          <p:cNvSpPr/>
          <p:nvPr/>
        </p:nvSpPr>
        <p:spPr>
          <a:xfrm>
            <a:off x="2688220" y="3998685"/>
            <a:ext cx="6651172" cy="2768600"/>
          </a:xfrm>
          <a:custGeom>
            <a:avLst/>
            <a:gdLst>
              <a:gd name="connsiteX0" fmla="*/ 4579258 w 4579258"/>
              <a:gd name="connsiteY0" fmla="*/ 2510971 h 2768600"/>
              <a:gd name="connsiteX1" fmla="*/ 2071915 w 4579258"/>
              <a:gd name="connsiteY1" fmla="*/ 0 h 2768600"/>
              <a:gd name="connsiteX2" fmla="*/ 1836058 w 4579258"/>
              <a:gd name="connsiteY2" fmla="*/ 214085 h 2768600"/>
              <a:gd name="connsiteX3" fmla="*/ 1389743 w 4579258"/>
              <a:gd name="connsiteY3" fmla="*/ 1378857 h 2768600"/>
              <a:gd name="connsiteX4" fmla="*/ 693058 w 4579258"/>
              <a:gd name="connsiteY4" fmla="*/ 1836057 h 2768600"/>
              <a:gd name="connsiteX5" fmla="*/ 0 w 4579258"/>
              <a:gd name="connsiteY5" fmla="*/ 2075542 h 2768600"/>
              <a:gd name="connsiteX6" fmla="*/ 1135743 w 4579258"/>
              <a:gd name="connsiteY6" fmla="*/ 2757714 h 2768600"/>
              <a:gd name="connsiteX7" fmla="*/ 1817915 w 4579258"/>
              <a:gd name="connsiteY7" fmla="*/ 2768600 h 2768600"/>
              <a:gd name="connsiteX0" fmla="*/ 6651172 w 6651172"/>
              <a:gd name="connsiteY0" fmla="*/ 1846942 h 2768600"/>
              <a:gd name="connsiteX1" fmla="*/ 2071915 w 6651172"/>
              <a:gd name="connsiteY1" fmla="*/ 0 h 2768600"/>
              <a:gd name="connsiteX2" fmla="*/ 1836058 w 6651172"/>
              <a:gd name="connsiteY2" fmla="*/ 214085 h 2768600"/>
              <a:gd name="connsiteX3" fmla="*/ 1389743 w 6651172"/>
              <a:gd name="connsiteY3" fmla="*/ 1378857 h 2768600"/>
              <a:gd name="connsiteX4" fmla="*/ 693058 w 6651172"/>
              <a:gd name="connsiteY4" fmla="*/ 1836057 h 2768600"/>
              <a:gd name="connsiteX5" fmla="*/ 0 w 6651172"/>
              <a:gd name="connsiteY5" fmla="*/ 2075542 h 2768600"/>
              <a:gd name="connsiteX6" fmla="*/ 1135743 w 6651172"/>
              <a:gd name="connsiteY6" fmla="*/ 2757714 h 2768600"/>
              <a:gd name="connsiteX7" fmla="*/ 1817915 w 6651172"/>
              <a:gd name="connsiteY7" fmla="*/ 2768600 h 276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51172" h="2768600">
                <a:moveTo>
                  <a:pt x="6651172" y="1846942"/>
                </a:moveTo>
                <a:lnTo>
                  <a:pt x="2071915" y="0"/>
                </a:lnTo>
                <a:lnTo>
                  <a:pt x="1836058" y="214085"/>
                </a:lnTo>
                <a:lnTo>
                  <a:pt x="1389743" y="1378857"/>
                </a:lnTo>
                <a:lnTo>
                  <a:pt x="693058" y="1836057"/>
                </a:lnTo>
                <a:lnTo>
                  <a:pt x="0" y="2075542"/>
                </a:lnTo>
                <a:lnTo>
                  <a:pt x="1135743" y="2757714"/>
                </a:lnTo>
                <a:lnTo>
                  <a:pt x="1817915" y="2768600"/>
                </a:ln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35" name="Figura a mano libera: forma 134">
            <a:extLst>
              <a:ext uri="{FF2B5EF4-FFF2-40B4-BE49-F238E27FC236}">
                <a16:creationId xmlns:a16="http://schemas.microsoft.com/office/drawing/2014/main" id="{0E0B0615-8A9F-4D49-B58C-66074C2BCBEE}"/>
              </a:ext>
            </a:extLst>
          </p:cNvPr>
          <p:cNvSpPr/>
          <p:nvPr/>
        </p:nvSpPr>
        <p:spPr>
          <a:xfrm>
            <a:off x="2685146" y="3998685"/>
            <a:ext cx="6175829" cy="2757714"/>
          </a:xfrm>
          <a:custGeom>
            <a:avLst/>
            <a:gdLst>
              <a:gd name="connsiteX0" fmla="*/ 4579258 w 4579258"/>
              <a:gd name="connsiteY0" fmla="*/ 2510971 h 2768600"/>
              <a:gd name="connsiteX1" fmla="*/ 2071915 w 4579258"/>
              <a:gd name="connsiteY1" fmla="*/ 0 h 2768600"/>
              <a:gd name="connsiteX2" fmla="*/ 1836058 w 4579258"/>
              <a:gd name="connsiteY2" fmla="*/ 214085 h 2768600"/>
              <a:gd name="connsiteX3" fmla="*/ 1389743 w 4579258"/>
              <a:gd name="connsiteY3" fmla="*/ 1378857 h 2768600"/>
              <a:gd name="connsiteX4" fmla="*/ 693058 w 4579258"/>
              <a:gd name="connsiteY4" fmla="*/ 1836057 h 2768600"/>
              <a:gd name="connsiteX5" fmla="*/ 0 w 4579258"/>
              <a:gd name="connsiteY5" fmla="*/ 2075542 h 2768600"/>
              <a:gd name="connsiteX6" fmla="*/ 1135743 w 4579258"/>
              <a:gd name="connsiteY6" fmla="*/ 2757714 h 2768600"/>
              <a:gd name="connsiteX7" fmla="*/ 1817915 w 4579258"/>
              <a:gd name="connsiteY7" fmla="*/ 2768600 h 2768600"/>
              <a:gd name="connsiteX0" fmla="*/ 6651172 w 6651172"/>
              <a:gd name="connsiteY0" fmla="*/ 1846942 h 2768600"/>
              <a:gd name="connsiteX1" fmla="*/ 2071915 w 6651172"/>
              <a:gd name="connsiteY1" fmla="*/ 0 h 2768600"/>
              <a:gd name="connsiteX2" fmla="*/ 1836058 w 6651172"/>
              <a:gd name="connsiteY2" fmla="*/ 214085 h 2768600"/>
              <a:gd name="connsiteX3" fmla="*/ 1389743 w 6651172"/>
              <a:gd name="connsiteY3" fmla="*/ 1378857 h 2768600"/>
              <a:gd name="connsiteX4" fmla="*/ 693058 w 6651172"/>
              <a:gd name="connsiteY4" fmla="*/ 1836057 h 2768600"/>
              <a:gd name="connsiteX5" fmla="*/ 0 w 6651172"/>
              <a:gd name="connsiteY5" fmla="*/ 2075542 h 2768600"/>
              <a:gd name="connsiteX6" fmla="*/ 1135743 w 6651172"/>
              <a:gd name="connsiteY6" fmla="*/ 2757714 h 2768600"/>
              <a:gd name="connsiteX7" fmla="*/ 1817915 w 6651172"/>
              <a:gd name="connsiteY7" fmla="*/ 2768600 h 2768600"/>
              <a:gd name="connsiteX0" fmla="*/ 6175829 w 6175829"/>
              <a:gd name="connsiteY0" fmla="*/ 453571 h 2768600"/>
              <a:gd name="connsiteX1" fmla="*/ 2071915 w 6175829"/>
              <a:gd name="connsiteY1" fmla="*/ 0 h 2768600"/>
              <a:gd name="connsiteX2" fmla="*/ 1836058 w 6175829"/>
              <a:gd name="connsiteY2" fmla="*/ 214085 h 2768600"/>
              <a:gd name="connsiteX3" fmla="*/ 1389743 w 6175829"/>
              <a:gd name="connsiteY3" fmla="*/ 1378857 h 2768600"/>
              <a:gd name="connsiteX4" fmla="*/ 693058 w 6175829"/>
              <a:gd name="connsiteY4" fmla="*/ 1836057 h 2768600"/>
              <a:gd name="connsiteX5" fmla="*/ 0 w 6175829"/>
              <a:gd name="connsiteY5" fmla="*/ 2075542 h 2768600"/>
              <a:gd name="connsiteX6" fmla="*/ 1135743 w 6175829"/>
              <a:gd name="connsiteY6" fmla="*/ 2757714 h 2768600"/>
              <a:gd name="connsiteX7" fmla="*/ 1817915 w 6175829"/>
              <a:gd name="connsiteY7" fmla="*/ 2768600 h 2768600"/>
              <a:gd name="connsiteX0" fmla="*/ 6175829 w 6175829"/>
              <a:gd name="connsiteY0" fmla="*/ 453571 h 2757714"/>
              <a:gd name="connsiteX1" fmla="*/ 2071915 w 6175829"/>
              <a:gd name="connsiteY1" fmla="*/ 0 h 2757714"/>
              <a:gd name="connsiteX2" fmla="*/ 1836058 w 6175829"/>
              <a:gd name="connsiteY2" fmla="*/ 214085 h 2757714"/>
              <a:gd name="connsiteX3" fmla="*/ 1389743 w 6175829"/>
              <a:gd name="connsiteY3" fmla="*/ 1378857 h 2757714"/>
              <a:gd name="connsiteX4" fmla="*/ 693058 w 6175829"/>
              <a:gd name="connsiteY4" fmla="*/ 1836057 h 2757714"/>
              <a:gd name="connsiteX5" fmla="*/ 0 w 6175829"/>
              <a:gd name="connsiteY5" fmla="*/ 2075542 h 2757714"/>
              <a:gd name="connsiteX6" fmla="*/ 1135743 w 6175829"/>
              <a:gd name="connsiteY6" fmla="*/ 2757714 h 2757714"/>
              <a:gd name="connsiteX7" fmla="*/ 4564744 w 6175829"/>
              <a:gd name="connsiteY7" fmla="*/ 2532743 h 275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75829" h="2757714">
                <a:moveTo>
                  <a:pt x="6175829" y="453571"/>
                </a:moveTo>
                <a:lnTo>
                  <a:pt x="2071915" y="0"/>
                </a:lnTo>
                <a:lnTo>
                  <a:pt x="1836058" y="214085"/>
                </a:lnTo>
                <a:lnTo>
                  <a:pt x="1389743" y="1378857"/>
                </a:lnTo>
                <a:lnTo>
                  <a:pt x="693058" y="1836057"/>
                </a:lnTo>
                <a:lnTo>
                  <a:pt x="0" y="2075542"/>
                </a:lnTo>
                <a:lnTo>
                  <a:pt x="1135743" y="2757714"/>
                </a:lnTo>
                <a:lnTo>
                  <a:pt x="4564744" y="2532743"/>
                </a:ln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37" name="Figura a mano libera: forma 136">
            <a:extLst>
              <a:ext uri="{FF2B5EF4-FFF2-40B4-BE49-F238E27FC236}">
                <a16:creationId xmlns:a16="http://schemas.microsoft.com/office/drawing/2014/main" id="{B8C16C36-0390-4D26-AAEB-E7616E2EF79A}"/>
              </a:ext>
            </a:extLst>
          </p:cNvPr>
          <p:cNvSpPr/>
          <p:nvPr/>
        </p:nvSpPr>
        <p:spPr>
          <a:xfrm>
            <a:off x="2681522" y="3998683"/>
            <a:ext cx="4582886" cy="2757714"/>
          </a:xfrm>
          <a:custGeom>
            <a:avLst/>
            <a:gdLst>
              <a:gd name="connsiteX0" fmla="*/ 4579258 w 4579258"/>
              <a:gd name="connsiteY0" fmla="*/ 2510971 h 2768600"/>
              <a:gd name="connsiteX1" fmla="*/ 2071915 w 4579258"/>
              <a:gd name="connsiteY1" fmla="*/ 0 h 2768600"/>
              <a:gd name="connsiteX2" fmla="*/ 1836058 w 4579258"/>
              <a:gd name="connsiteY2" fmla="*/ 214085 h 2768600"/>
              <a:gd name="connsiteX3" fmla="*/ 1389743 w 4579258"/>
              <a:gd name="connsiteY3" fmla="*/ 1378857 h 2768600"/>
              <a:gd name="connsiteX4" fmla="*/ 693058 w 4579258"/>
              <a:gd name="connsiteY4" fmla="*/ 1836057 h 2768600"/>
              <a:gd name="connsiteX5" fmla="*/ 0 w 4579258"/>
              <a:gd name="connsiteY5" fmla="*/ 2075542 h 2768600"/>
              <a:gd name="connsiteX6" fmla="*/ 1135743 w 4579258"/>
              <a:gd name="connsiteY6" fmla="*/ 2757714 h 2768600"/>
              <a:gd name="connsiteX7" fmla="*/ 1817915 w 4579258"/>
              <a:gd name="connsiteY7" fmla="*/ 2768600 h 2768600"/>
              <a:gd name="connsiteX0" fmla="*/ 6651172 w 6651172"/>
              <a:gd name="connsiteY0" fmla="*/ 1846942 h 2768600"/>
              <a:gd name="connsiteX1" fmla="*/ 2071915 w 6651172"/>
              <a:gd name="connsiteY1" fmla="*/ 0 h 2768600"/>
              <a:gd name="connsiteX2" fmla="*/ 1836058 w 6651172"/>
              <a:gd name="connsiteY2" fmla="*/ 214085 h 2768600"/>
              <a:gd name="connsiteX3" fmla="*/ 1389743 w 6651172"/>
              <a:gd name="connsiteY3" fmla="*/ 1378857 h 2768600"/>
              <a:gd name="connsiteX4" fmla="*/ 693058 w 6651172"/>
              <a:gd name="connsiteY4" fmla="*/ 1836057 h 2768600"/>
              <a:gd name="connsiteX5" fmla="*/ 0 w 6651172"/>
              <a:gd name="connsiteY5" fmla="*/ 2075542 h 2768600"/>
              <a:gd name="connsiteX6" fmla="*/ 1135743 w 6651172"/>
              <a:gd name="connsiteY6" fmla="*/ 2757714 h 2768600"/>
              <a:gd name="connsiteX7" fmla="*/ 1817915 w 6651172"/>
              <a:gd name="connsiteY7" fmla="*/ 2768600 h 2768600"/>
              <a:gd name="connsiteX0" fmla="*/ 6175829 w 6175829"/>
              <a:gd name="connsiteY0" fmla="*/ 453571 h 2768600"/>
              <a:gd name="connsiteX1" fmla="*/ 2071915 w 6175829"/>
              <a:gd name="connsiteY1" fmla="*/ 0 h 2768600"/>
              <a:gd name="connsiteX2" fmla="*/ 1836058 w 6175829"/>
              <a:gd name="connsiteY2" fmla="*/ 214085 h 2768600"/>
              <a:gd name="connsiteX3" fmla="*/ 1389743 w 6175829"/>
              <a:gd name="connsiteY3" fmla="*/ 1378857 h 2768600"/>
              <a:gd name="connsiteX4" fmla="*/ 693058 w 6175829"/>
              <a:gd name="connsiteY4" fmla="*/ 1836057 h 2768600"/>
              <a:gd name="connsiteX5" fmla="*/ 0 w 6175829"/>
              <a:gd name="connsiteY5" fmla="*/ 2075542 h 2768600"/>
              <a:gd name="connsiteX6" fmla="*/ 1135743 w 6175829"/>
              <a:gd name="connsiteY6" fmla="*/ 2757714 h 2768600"/>
              <a:gd name="connsiteX7" fmla="*/ 1817915 w 6175829"/>
              <a:gd name="connsiteY7" fmla="*/ 2768600 h 2768600"/>
              <a:gd name="connsiteX0" fmla="*/ 6175829 w 6175829"/>
              <a:gd name="connsiteY0" fmla="*/ 453571 h 2757714"/>
              <a:gd name="connsiteX1" fmla="*/ 2071915 w 6175829"/>
              <a:gd name="connsiteY1" fmla="*/ 0 h 2757714"/>
              <a:gd name="connsiteX2" fmla="*/ 1836058 w 6175829"/>
              <a:gd name="connsiteY2" fmla="*/ 214085 h 2757714"/>
              <a:gd name="connsiteX3" fmla="*/ 1389743 w 6175829"/>
              <a:gd name="connsiteY3" fmla="*/ 1378857 h 2757714"/>
              <a:gd name="connsiteX4" fmla="*/ 693058 w 6175829"/>
              <a:gd name="connsiteY4" fmla="*/ 1836057 h 2757714"/>
              <a:gd name="connsiteX5" fmla="*/ 0 w 6175829"/>
              <a:gd name="connsiteY5" fmla="*/ 2075542 h 2757714"/>
              <a:gd name="connsiteX6" fmla="*/ 1135743 w 6175829"/>
              <a:gd name="connsiteY6" fmla="*/ 2757714 h 2757714"/>
              <a:gd name="connsiteX7" fmla="*/ 4564744 w 6175829"/>
              <a:gd name="connsiteY7" fmla="*/ 2532743 h 2757714"/>
              <a:gd name="connsiteX0" fmla="*/ 6175829 w 6175829"/>
              <a:gd name="connsiteY0" fmla="*/ 453571 h 2757714"/>
              <a:gd name="connsiteX1" fmla="*/ 2071915 w 6175829"/>
              <a:gd name="connsiteY1" fmla="*/ 0 h 2757714"/>
              <a:gd name="connsiteX2" fmla="*/ 1836058 w 6175829"/>
              <a:gd name="connsiteY2" fmla="*/ 214085 h 2757714"/>
              <a:gd name="connsiteX3" fmla="*/ 1389743 w 6175829"/>
              <a:gd name="connsiteY3" fmla="*/ 1378857 h 2757714"/>
              <a:gd name="connsiteX4" fmla="*/ 693058 w 6175829"/>
              <a:gd name="connsiteY4" fmla="*/ 1836057 h 2757714"/>
              <a:gd name="connsiteX5" fmla="*/ 0 w 6175829"/>
              <a:gd name="connsiteY5" fmla="*/ 2075542 h 2757714"/>
              <a:gd name="connsiteX6" fmla="*/ 1135743 w 6175829"/>
              <a:gd name="connsiteY6" fmla="*/ 2757714 h 2757714"/>
              <a:gd name="connsiteX7" fmla="*/ 1857830 w 6175829"/>
              <a:gd name="connsiteY7" fmla="*/ 2757714 h 2757714"/>
              <a:gd name="connsiteX0" fmla="*/ 4582886 w 4582886"/>
              <a:gd name="connsiteY0" fmla="*/ 2521857 h 2757714"/>
              <a:gd name="connsiteX1" fmla="*/ 2071915 w 4582886"/>
              <a:gd name="connsiteY1" fmla="*/ 0 h 2757714"/>
              <a:gd name="connsiteX2" fmla="*/ 1836058 w 4582886"/>
              <a:gd name="connsiteY2" fmla="*/ 214085 h 2757714"/>
              <a:gd name="connsiteX3" fmla="*/ 1389743 w 4582886"/>
              <a:gd name="connsiteY3" fmla="*/ 1378857 h 2757714"/>
              <a:gd name="connsiteX4" fmla="*/ 693058 w 4582886"/>
              <a:gd name="connsiteY4" fmla="*/ 1836057 h 2757714"/>
              <a:gd name="connsiteX5" fmla="*/ 0 w 4582886"/>
              <a:gd name="connsiteY5" fmla="*/ 2075542 h 2757714"/>
              <a:gd name="connsiteX6" fmla="*/ 1135743 w 4582886"/>
              <a:gd name="connsiteY6" fmla="*/ 2757714 h 2757714"/>
              <a:gd name="connsiteX7" fmla="*/ 1857830 w 4582886"/>
              <a:gd name="connsiteY7" fmla="*/ 2757714 h 275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82886" h="2757714">
                <a:moveTo>
                  <a:pt x="4582886" y="2521857"/>
                </a:moveTo>
                <a:lnTo>
                  <a:pt x="2071915" y="0"/>
                </a:lnTo>
                <a:lnTo>
                  <a:pt x="1836058" y="214085"/>
                </a:lnTo>
                <a:lnTo>
                  <a:pt x="1389743" y="1378857"/>
                </a:lnTo>
                <a:lnTo>
                  <a:pt x="693058" y="1836057"/>
                </a:lnTo>
                <a:lnTo>
                  <a:pt x="0" y="2075542"/>
                </a:lnTo>
                <a:lnTo>
                  <a:pt x="1135743" y="2757714"/>
                </a:lnTo>
                <a:lnTo>
                  <a:pt x="1857830" y="2757714"/>
                </a:lnTo>
              </a:path>
            </a:pathLst>
          </a:custGeom>
          <a:noFill/>
          <a:ln w="19050">
            <a:solidFill>
              <a:srgbClr val="DDD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38" name="Connettore diritto 137">
            <a:extLst>
              <a:ext uri="{FF2B5EF4-FFF2-40B4-BE49-F238E27FC236}">
                <a16:creationId xmlns:a16="http://schemas.microsoft.com/office/drawing/2014/main" id="{B32DA276-66C7-4634-9FF2-658D509F19AE}"/>
              </a:ext>
            </a:extLst>
          </p:cNvPr>
          <p:cNvCxnSpPr>
            <a:cxnSpLocks/>
          </p:cNvCxnSpPr>
          <p:nvPr/>
        </p:nvCxnSpPr>
        <p:spPr>
          <a:xfrm flipH="1" flipV="1">
            <a:off x="3614058" y="2908887"/>
            <a:ext cx="907141" cy="3804610"/>
          </a:xfrm>
          <a:prstGeom prst="line">
            <a:avLst/>
          </a:prstGeom>
          <a:ln w="28575">
            <a:solidFill>
              <a:srgbClr val="D16E66"/>
            </a:solidFill>
          </a:ln>
        </p:spPr>
        <p:style>
          <a:lnRef idx="1">
            <a:schemeClr val="accent1"/>
          </a:lnRef>
          <a:fillRef idx="0">
            <a:schemeClr val="accent1"/>
          </a:fillRef>
          <a:effectRef idx="0">
            <a:schemeClr val="accent1"/>
          </a:effectRef>
          <a:fontRef idx="minor">
            <a:schemeClr val="tx1"/>
          </a:fontRef>
        </p:style>
      </p:cxnSp>
      <p:cxnSp>
        <p:nvCxnSpPr>
          <p:cNvPr id="141" name="Connettore diritto 140">
            <a:extLst>
              <a:ext uri="{FF2B5EF4-FFF2-40B4-BE49-F238E27FC236}">
                <a16:creationId xmlns:a16="http://schemas.microsoft.com/office/drawing/2014/main" id="{65588FA7-BA1D-4457-8FFD-27B675C6BD37}"/>
              </a:ext>
            </a:extLst>
          </p:cNvPr>
          <p:cNvCxnSpPr>
            <a:cxnSpLocks/>
          </p:cNvCxnSpPr>
          <p:nvPr/>
        </p:nvCxnSpPr>
        <p:spPr>
          <a:xfrm flipH="1" flipV="1">
            <a:off x="3660776" y="2880446"/>
            <a:ext cx="5613854" cy="2936155"/>
          </a:xfrm>
          <a:prstGeom prst="line">
            <a:avLst/>
          </a:prstGeom>
          <a:ln w="28575">
            <a:solidFill>
              <a:srgbClr val="D16E66"/>
            </a:solidFill>
          </a:ln>
        </p:spPr>
        <p:style>
          <a:lnRef idx="1">
            <a:schemeClr val="accent1"/>
          </a:lnRef>
          <a:fillRef idx="0">
            <a:schemeClr val="accent1"/>
          </a:fillRef>
          <a:effectRef idx="0">
            <a:schemeClr val="accent1"/>
          </a:effectRef>
          <a:fontRef idx="minor">
            <a:schemeClr val="tx1"/>
          </a:fontRef>
        </p:style>
      </p:cxnSp>
      <p:sp>
        <p:nvSpPr>
          <p:cNvPr id="147" name="Figura a mano libera: forma 146">
            <a:extLst>
              <a:ext uri="{FF2B5EF4-FFF2-40B4-BE49-F238E27FC236}">
                <a16:creationId xmlns:a16="http://schemas.microsoft.com/office/drawing/2014/main" id="{C0CEEC0A-FC9C-4B2C-8C68-FC0B00C39C56}"/>
              </a:ext>
            </a:extLst>
          </p:cNvPr>
          <p:cNvSpPr/>
          <p:nvPr/>
        </p:nvSpPr>
        <p:spPr>
          <a:xfrm>
            <a:off x="2935514" y="1016000"/>
            <a:ext cx="1832429" cy="5729514"/>
          </a:xfrm>
          <a:custGeom>
            <a:avLst/>
            <a:gdLst>
              <a:gd name="connsiteX0" fmla="*/ 682172 w 1832429"/>
              <a:gd name="connsiteY0" fmla="*/ 1839686 h 5729514"/>
              <a:gd name="connsiteX1" fmla="*/ 1814286 w 1832429"/>
              <a:gd name="connsiteY1" fmla="*/ 1150257 h 5729514"/>
              <a:gd name="connsiteX2" fmla="*/ 1832429 w 1832429"/>
              <a:gd name="connsiteY2" fmla="*/ 0 h 5729514"/>
              <a:gd name="connsiteX3" fmla="*/ 439057 w 1832429"/>
              <a:gd name="connsiteY3" fmla="*/ 221343 h 5729514"/>
              <a:gd name="connsiteX4" fmla="*/ 0 w 1832429"/>
              <a:gd name="connsiteY4" fmla="*/ 707571 h 5729514"/>
              <a:gd name="connsiteX5" fmla="*/ 221343 w 1832429"/>
              <a:gd name="connsiteY5" fmla="*/ 1375229 h 5729514"/>
              <a:gd name="connsiteX6" fmla="*/ 1567543 w 1832429"/>
              <a:gd name="connsiteY6" fmla="*/ 5729514 h 5729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2429" h="5729514">
                <a:moveTo>
                  <a:pt x="682172" y="1839686"/>
                </a:moveTo>
                <a:lnTo>
                  <a:pt x="1814286" y="1150257"/>
                </a:lnTo>
                <a:lnTo>
                  <a:pt x="1832429" y="0"/>
                </a:lnTo>
                <a:lnTo>
                  <a:pt x="439057" y="221343"/>
                </a:lnTo>
                <a:lnTo>
                  <a:pt x="0" y="707571"/>
                </a:lnTo>
                <a:lnTo>
                  <a:pt x="221343" y="1375229"/>
                </a:lnTo>
                <a:lnTo>
                  <a:pt x="1567543" y="5729514"/>
                </a:ln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49" name="Figura a mano libera: forma 148">
            <a:extLst>
              <a:ext uri="{FF2B5EF4-FFF2-40B4-BE49-F238E27FC236}">
                <a16:creationId xmlns:a16="http://schemas.microsoft.com/office/drawing/2014/main" id="{346F3990-123F-4A1F-B6AA-5C2D5ADFEAC8}"/>
              </a:ext>
            </a:extLst>
          </p:cNvPr>
          <p:cNvSpPr/>
          <p:nvPr/>
        </p:nvSpPr>
        <p:spPr>
          <a:xfrm>
            <a:off x="7282543" y="4463143"/>
            <a:ext cx="1589314" cy="2064657"/>
          </a:xfrm>
          <a:custGeom>
            <a:avLst/>
            <a:gdLst>
              <a:gd name="connsiteX0" fmla="*/ 0 w 1589314"/>
              <a:gd name="connsiteY0" fmla="*/ 2064657 h 2064657"/>
              <a:gd name="connsiteX1" fmla="*/ 1589314 w 1589314"/>
              <a:gd name="connsiteY1" fmla="*/ 0 h 2064657"/>
            </a:gdLst>
            <a:ahLst/>
            <a:cxnLst>
              <a:cxn ang="0">
                <a:pos x="connsiteX0" y="connsiteY0"/>
              </a:cxn>
              <a:cxn ang="0">
                <a:pos x="connsiteX1" y="connsiteY1"/>
              </a:cxn>
            </a:cxnLst>
            <a:rect l="l" t="t" r="r" b="b"/>
            <a:pathLst>
              <a:path w="1589314" h="2064657">
                <a:moveTo>
                  <a:pt x="0" y="2064657"/>
                </a:moveTo>
                <a:lnTo>
                  <a:pt x="1589314" y="0"/>
                </a:ln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1" name="Figura a mano libera: forma 150">
            <a:extLst>
              <a:ext uri="{FF2B5EF4-FFF2-40B4-BE49-F238E27FC236}">
                <a16:creationId xmlns:a16="http://schemas.microsoft.com/office/drawing/2014/main" id="{B44CF14B-5532-4511-9E48-1A792C27AF2B}"/>
              </a:ext>
            </a:extLst>
          </p:cNvPr>
          <p:cNvSpPr/>
          <p:nvPr/>
        </p:nvSpPr>
        <p:spPr>
          <a:xfrm>
            <a:off x="2913743" y="1262743"/>
            <a:ext cx="6400800" cy="4597400"/>
          </a:xfrm>
          <a:custGeom>
            <a:avLst/>
            <a:gdLst>
              <a:gd name="connsiteX0" fmla="*/ 6400800 w 6400800"/>
              <a:gd name="connsiteY0" fmla="*/ 4597400 h 4597400"/>
              <a:gd name="connsiteX1" fmla="*/ 2536371 w 6400800"/>
              <a:gd name="connsiteY1" fmla="*/ 239486 h 4597400"/>
              <a:gd name="connsiteX2" fmla="*/ 1846943 w 6400800"/>
              <a:gd name="connsiteY2" fmla="*/ 925286 h 4597400"/>
              <a:gd name="connsiteX3" fmla="*/ 478971 w 6400800"/>
              <a:gd name="connsiteY3" fmla="*/ 0 h 4597400"/>
              <a:gd name="connsiteX4" fmla="*/ 0 w 6400800"/>
              <a:gd name="connsiteY4" fmla="*/ 471714 h 4597400"/>
              <a:gd name="connsiteX5" fmla="*/ 254000 w 6400800"/>
              <a:gd name="connsiteY5" fmla="*/ 1135743 h 4597400"/>
              <a:gd name="connsiteX6" fmla="*/ 682171 w 6400800"/>
              <a:gd name="connsiteY6" fmla="*/ 1574800 h 4597400"/>
              <a:gd name="connsiteX0" fmla="*/ 6400800 w 6400800"/>
              <a:gd name="connsiteY0" fmla="*/ 4597400 h 4597400"/>
              <a:gd name="connsiteX1" fmla="*/ 2536371 w 6400800"/>
              <a:gd name="connsiteY1" fmla="*/ 239486 h 4597400"/>
              <a:gd name="connsiteX2" fmla="*/ 1846943 w 6400800"/>
              <a:gd name="connsiteY2" fmla="*/ 925286 h 4597400"/>
              <a:gd name="connsiteX3" fmla="*/ 478971 w 6400800"/>
              <a:gd name="connsiteY3" fmla="*/ 0 h 4597400"/>
              <a:gd name="connsiteX4" fmla="*/ 0 w 6400800"/>
              <a:gd name="connsiteY4" fmla="*/ 471714 h 4597400"/>
              <a:gd name="connsiteX5" fmla="*/ 254000 w 6400800"/>
              <a:gd name="connsiteY5" fmla="*/ 1135743 h 4597400"/>
              <a:gd name="connsiteX6" fmla="*/ 637267 w 6400800"/>
              <a:gd name="connsiteY6" fmla="*/ 1546225 h 4597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00800" h="4597400">
                <a:moveTo>
                  <a:pt x="6400800" y="4597400"/>
                </a:moveTo>
                <a:lnTo>
                  <a:pt x="2536371" y="239486"/>
                </a:lnTo>
                <a:lnTo>
                  <a:pt x="1846943" y="925286"/>
                </a:lnTo>
                <a:lnTo>
                  <a:pt x="478971" y="0"/>
                </a:lnTo>
                <a:lnTo>
                  <a:pt x="0" y="471714"/>
                </a:lnTo>
                <a:lnTo>
                  <a:pt x="254000" y="1135743"/>
                </a:lnTo>
                <a:cubicBezTo>
                  <a:pt x="396724" y="1282095"/>
                  <a:pt x="494543" y="1399873"/>
                  <a:pt x="637267" y="1546225"/>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5" name="Figura a mano libera: forma 154">
            <a:extLst>
              <a:ext uri="{FF2B5EF4-FFF2-40B4-BE49-F238E27FC236}">
                <a16:creationId xmlns:a16="http://schemas.microsoft.com/office/drawing/2014/main" id="{9E47FC0B-1123-4E14-AAF8-CF07273EE3CF}"/>
              </a:ext>
            </a:extLst>
          </p:cNvPr>
          <p:cNvSpPr/>
          <p:nvPr/>
        </p:nvSpPr>
        <p:spPr>
          <a:xfrm>
            <a:off x="2931887" y="1023254"/>
            <a:ext cx="1832429" cy="5729514"/>
          </a:xfrm>
          <a:custGeom>
            <a:avLst/>
            <a:gdLst>
              <a:gd name="connsiteX0" fmla="*/ 682172 w 1832429"/>
              <a:gd name="connsiteY0" fmla="*/ 1839686 h 5729514"/>
              <a:gd name="connsiteX1" fmla="*/ 1814286 w 1832429"/>
              <a:gd name="connsiteY1" fmla="*/ 1150257 h 5729514"/>
              <a:gd name="connsiteX2" fmla="*/ 1832429 w 1832429"/>
              <a:gd name="connsiteY2" fmla="*/ 0 h 5729514"/>
              <a:gd name="connsiteX3" fmla="*/ 439057 w 1832429"/>
              <a:gd name="connsiteY3" fmla="*/ 221343 h 5729514"/>
              <a:gd name="connsiteX4" fmla="*/ 0 w 1832429"/>
              <a:gd name="connsiteY4" fmla="*/ 707571 h 5729514"/>
              <a:gd name="connsiteX5" fmla="*/ 221343 w 1832429"/>
              <a:gd name="connsiteY5" fmla="*/ 1375229 h 5729514"/>
              <a:gd name="connsiteX6" fmla="*/ 1567543 w 1832429"/>
              <a:gd name="connsiteY6" fmla="*/ 5729514 h 5729514"/>
              <a:gd name="connsiteX0" fmla="*/ 752929 w 1832429"/>
              <a:gd name="connsiteY0" fmla="*/ 1804307 h 5729514"/>
              <a:gd name="connsiteX1" fmla="*/ 1814286 w 1832429"/>
              <a:gd name="connsiteY1" fmla="*/ 1150257 h 5729514"/>
              <a:gd name="connsiteX2" fmla="*/ 1832429 w 1832429"/>
              <a:gd name="connsiteY2" fmla="*/ 0 h 5729514"/>
              <a:gd name="connsiteX3" fmla="*/ 439057 w 1832429"/>
              <a:gd name="connsiteY3" fmla="*/ 221343 h 5729514"/>
              <a:gd name="connsiteX4" fmla="*/ 0 w 1832429"/>
              <a:gd name="connsiteY4" fmla="*/ 707571 h 5729514"/>
              <a:gd name="connsiteX5" fmla="*/ 221343 w 1832429"/>
              <a:gd name="connsiteY5" fmla="*/ 1375229 h 5729514"/>
              <a:gd name="connsiteX6" fmla="*/ 1567543 w 1832429"/>
              <a:gd name="connsiteY6" fmla="*/ 5729514 h 5729514"/>
              <a:gd name="connsiteX0" fmla="*/ 739322 w 1832429"/>
              <a:gd name="connsiteY0" fmla="*/ 1809750 h 5729514"/>
              <a:gd name="connsiteX1" fmla="*/ 1814286 w 1832429"/>
              <a:gd name="connsiteY1" fmla="*/ 1150257 h 5729514"/>
              <a:gd name="connsiteX2" fmla="*/ 1832429 w 1832429"/>
              <a:gd name="connsiteY2" fmla="*/ 0 h 5729514"/>
              <a:gd name="connsiteX3" fmla="*/ 439057 w 1832429"/>
              <a:gd name="connsiteY3" fmla="*/ 221343 h 5729514"/>
              <a:gd name="connsiteX4" fmla="*/ 0 w 1832429"/>
              <a:gd name="connsiteY4" fmla="*/ 707571 h 5729514"/>
              <a:gd name="connsiteX5" fmla="*/ 221343 w 1832429"/>
              <a:gd name="connsiteY5" fmla="*/ 1375229 h 5729514"/>
              <a:gd name="connsiteX6" fmla="*/ 1567543 w 1832429"/>
              <a:gd name="connsiteY6" fmla="*/ 5729514 h 5729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2429" h="5729514">
                <a:moveTo>
                  <a:pt x="739322" y="1809750"/>
                </a:moveTo>
                <a:lnTo>
                  <a:pt x="1814286" y="1150257"/>
                </a:lnTo>
                <a:lnTo>
                  <a:pt x="1832429" y="0"/>
                </a:lnTo>
                <a:lnTo>
                  <a:pt x="439057" y="221343"/>
                </a:lnTo>
                <a:lnTo>
                  <a:pt x="0" y="707571"/>
                </a:lnTo>
                <a:lnTo>
                  <a:pt x="221343" y="1375229"/>
                </a:lnTo>
                <a:lnTo>
                  <a:pt x="1567543" y="5729514"/>
                </a:lnTo>
              </a:path>
            </a:pathLst>
          </a:custGeom>
          <a:noFill/>
          <a:ln w="19050">
            <a:solidFill>
              <a:srgbClr val="9582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56" name="Connettore diritto 155">
            <a:extLst>
              <a:ext uri="{FF2B5EF4-FFF2-40B4-BE49-F238E27FC236}">
                <a16:creationId xmlns:a16="http://schemas.microsoft.com/office/drawing/2014/main" id="{A042D327-F981-4553-B23F-A7C8CF5670DA}"/>
              </a:ext>
            </a:extLst>
          </p:cNvPr>
          <p:cNvCxnSpPr>
            <a:cxnSpLocks/>
          </p:cNvCxnSpPr>
          <p:nvPr/>
        </p:nvCxnSpPr>
        <p:spPr>
          <a:xfrm flipH="1">
            <a:off x="3656239" y="1542143"/>
            <a:ext cx="1739449" cy="1270453"/>
          </a:xfrm>
          <a:prstGeom prst="line">
            <a:avLst/>
          </a:prstGeom>
          <a:ln w="28575">
            <a:solidFill>
              <a:srgbClr val="D16E66"/>
            </a:solidFill>
          </a:ln>
        </p:spPr>
        <p:style>
          <a:lnRef idx="1">
            <a:schemeClr val="accent1"/>
          </a:lnRef>
          <a:fillRef idx="0">
            <a:schemeClr val="accent1"/>
          </a:fillRef>
          <a:effectRef idx="0">
            <a:schemeClr val="accent1"/>
          </a:effectRef>
          <a:fontRef idx="minor">
            <a:schemeClr val="tx1"/>
          </a:fontRef>
        </p:style>
      </p:cxnSp>
      <p:cxnSp>
        <p:nvCxnSpPr>
          <p:cNvPr id="159" name="Connettore diritto 158">
            <a:extLst>
              <a:ext uri="{FF2B5EF4-FFF2-40B4-BE49-F238E27FC236}">
                <a16:creationId xmlns:a16="http://schemas.microsoft.com/office/drawing/2014/main" id="{C8050605-5AC6-4F52-BDFC-A80DB108037B}"/>
              </a:ext>
            </a:extLst>
          </p:cNvPr>
          <p:cNvCxnSpPr>
            <a:cxnSpLocks/>
            <a:stCxn id="151" idx="1"/>
          </p:cNvCxnSpPr>
          <p:nvPr/>
        </p:nvCxnSpPr>
        <p:spPr>
          <a:xfrm>
            <a:off x="5450114" y="1502229"/>
            <a:ext cx="3791857" cy="4256314"/>
          </a:xfrm>
          <a:prstGeom prst="line">
            <a:avLst/>
          </a:prstGeom>
          <a:ln w="28575">
            <a:solidFill>
              <a:srgbClr val="D16E66"/>
            </a:solidFill>
          </a:ln>
        </p:spPr>
        <p:style>
          <a:lnRef idx="1">
            <a:schemeClr val="accent1"/>
          </a:lnRef>
          <a:fillRef idx="0">
            <a:schemeClr val="accent1"/>
          </a:fillRef>
          <a:effectRef idx="0">
            <a:schemeClr val="accent1"/>
          </a:effectRef>
          <a:fontRef idx="minor">
            <a:schemeClr val="tx1"/>
          </a:fontRef>
        </p:style>
      </p:cxnSp>
      <p:sp>
        <p:nvSpPr>
          <p:cNvPr id="172" name="Figura a mano libera: forma 171">
            <a:extLst>
              <a:ext uri="{FF2B5EF4-FFF2-40B4-BE49-F238E27FC236}">
                <a16:creationId xmlns:a16="http://schemas.microsoft.com/office/drawing/2014/main" id="{16688D01-8F2C-4220-812E-2DB0246C6187}"/>
              </a:ext>
            </a:extLst>
          </p:cNvPr>
          <p:cNvSpPr/>
          <p:nvPr/>
        </p:nvSpPr>
        <p:spPr>
          <a:xfrm>
            <a:off x="3608614" y="97971"/>
            <a:ext cx="4806043" cy="2764972"/>
          </a:xfrm>
          <a:custGeom>
            <a:avLst/>
            <a:gdLst>
              <a:gd name="connsiteX0" fmla="*/ 0 w 4806043"/>
              <a:gd name="connsiteY0" fmla="*/ 2764972 h 2764972"/>
              <a:gd name="connsiteX1" fmla="*/ 1605643 w 4806043"/>
              <a:gd name="connsiteY1" fmla="*/ 683079 h 2764972"/>
              <a:gd name="connsiteX2" fmla="*/ 1600200 w 4806043"/>
              <a:gd name="connsiteY2" fmla="*/ 0 h 2764972"/>
              <a:gd name="connsiteX3" fmla="*/ 2060122 w 4806043"/>
              <a:gd name="connsiteY3" fmla="*/ 247650 h 2764972"/>
              <a:gd name="connsiteX4" fmla="*/ 4806043 w 4806043"/>
              <a:gd name="connsiteY4" fmla="*/ 914400 h 2764972"/>
              <a:gd name="connsiteX5" fmla="*/ 1823357 w 4806043"/>
              <a:gd name="connsiteY5" fmla="*/ 1366158 h 2764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06043" h="2764972">
                <a:moveTo>
                  <a:pt x="0" y="2764972"/>
                </a:moveTo>
                <a:lnTo>
                  <a:pt x="1605643" y="683079"/>
                </a:lnTo>
                <a:cubicBezTo>
                  <a:pt x="1603829" y="455386"/>
                  <a:pt x="1602014" y="227693"/>
                  <a:pt x="1600200" y="0"/>
                </a:cubicBezTo>
                <a:lnTo>
                  <a:pt x="2060122" y="247650"/>
                </a:lnTo>
                <a:lnTo>
                  <a:pt x="4806043" y="914400"/>
                </a:lnTo>
                <a:lnTo>
                  <a:pt x="1823357" y="1366158"/>
                </a:ln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74" name="Figura a mano libera: forma 173">
            <a:extLst>
              <a:ext uri="{FF2B5EF4-FFF2-40B4-BE49-F238E27FC236}">
                <a16:creationId xmlns:a16="http://schemas.microsoft.com/office/drawing/2014/main" id="{94F04098-F1E0-4B45-8333-EABD002CA81C}"/>
              </a:ext>
            </a:extLst>
          </p:cNvPr>
          <p:cNvSpPr/>
          <p:nvPr/>
        </p:nvSpPr>
        <p:spPr>
          <a:xfrm>
            <a:off x="5210629" y="148771"/>
            <a:ext cx="4085771" cy="5689600"/>
          </a:xfrm>
          <a:custGeom>
            <a:avLst/>
            <a:gdLst>
              <a:gd name="connsiteX0" fmla="*/ 268514 w 4085771"/>
              <a:gd name="connsiteY0" fmla="*/ 1328058 h 5689600"/>
              <a:gd name="connsiteX1" fmla="*/ 3628 w 4085771"/>
              <a:gd name="connsiteY1" fmla="*/ 660400 h 5689600"/>
              <a:gd name="connsiteX2" fmla="*/ 0 w 4085771"/>
              <a:gd name="connsiteY2" fmla="*/ 0 h 5689600"/>
              <a:gd name="connsiteX3" fmla="*/ 460828 w 4085771"/>
              <a:gd name="connsiteY3" fmla="*/ 203200 h 5689600"/>
              <a:gd name="connsiteX4" fmla="*/ 3207657 w 4085771"/>
              <a:gd name="connsiteY4" fmla="*/ 856343 h 5689600"/>
              <a:gd name="connsiteX5" fmla="*/ 4085771 w 4085771"/>
              <a:gd name="connsiteY5" fmla="*/ 5689600 h 5689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85771" h="5689600">
                <a:moveTo>
                  <a:pt x="268514" y="1328058"/>
                </a:moveTo>
                <a:lnTo>
                  <a:pt x="3628" y="660400"/>
                </a:lnTo>
                <a:cubicBezTo>
                  <a:pt x="2419" y="440267"/>
                  <a:pt x="1209" y="220133"/>
                  <a:pt x="0" y="0"/>
                </a:cubicBezTo>
                <a:lnTo>
                  <a:pt x="460828" y="203200"/>
                </a:lnTo>
                <a:lnTo>
                  <a:pt x="3207657" y="856343"/>
                </a:lnTo>
                <a:lnTo>
                  <a:pt x="4085771" y="5689600"/>
                </a:ln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75" name="Figura a mano libera: forma 174">
            <a:extLst>
              <a:ext uri="{FF2B5EF4-FFF2-40B4-BE49-F238E27FC236}">
                <a16:creationId xmlns:a16="http://schemas.microsoft.com/office/drawing/2014/main" id="{0D6B90C7-FD98-4EAD-9692-BA7CFAA69BCD}"/>
              </a:ext>
            </a:extLst>
          </p:cNvPr>
          <p:cNvSpPr/>
          <p:nvPr/>
        </p:nvSpPr>
        <p:spPr>
          <a:xfrm>
            <a:off x="7278914" y="4463143"/>
            <a:ext cx="1589315" cy="2053771"/>
          </a:xfrm>
          <a:custGeom>
            <a:avLst/>
            <a:gdLst>
              <a:gd name="connsiteX0" fmla="*/ 0 w 1589315"/>
              <a:gd name="connsiteY0" fmla="*/ 2053771 h 2053771"/>
              <a:gd name="connsiteX1" fmla="*/ 1589315 w 1589315"/>
              <a:gd name="connsiteY1" fmla="*/ 0 h 2053771"/>
            </a:gdLst>
            <a:ahLst/>
            <a:cxnLst>
              <a:cxn ang="0">
                <a:pos x="connsiteX0" y="connsiteY0"/>
              </a:cxn>
              <a:cxn ang="0">
                <a:pos x="connsiteX1" y="connsiteY1"/>
              </a:cxn>
            </a:cxnLst>
            <a:rect l="l" t="t" r="r" b="b"/>
            <a:pathLst>
              <a:path w="1589315" h="2053771">
                <a:moveTo>
                  <a:pt x="0" y="2053771"/>
                </a:moveTo>
                <a:lnTo>
                  <a:pt x="1589315" y="0"/>
                </a:lnTo>
              </a:path>
            </a:pathLst>
          </a:cu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77" name="Figura a mano libera: forma 176">
            <a:extLst>
              <a:ext uri="{FF2B5EF4-FFF2-40B4-BE49-F238E27FC236}">
                <a16:creationId xmlns:a16="http://schemas.microsoft.com/office/drawing/2014/main" id="{1AE3226E-3E64-4A25-82B3-85FD1C4EF2BC}"/>
              </a:ext>
            </a:extLst>
          </p:cNvPr>
          <p:cNvSpPr/>
          <p:nvPr/>
        </p:nvSpPr>
        <p:spPr>
          <a:xfrm>
            <a:off x="3612241" y="94333"/>
            <a:ext cx="4806043" cy="2764972"/>
          </a:xfrm>
          <a:custGeom>
            <a:avLst/>
            <a:gdLst>
              <a:gd name="connsiteX0" fmla="*/ 0 w 4806043"/>
              <a:gd name="connsiteY0" fmla="*/ 2764972 h 2764972"/>
              <a:gd name="connsiteX1" fmla="*/ 1605643 w 4806043"/>
              <a:gd name="connsiteY1" fmla="*/ 683079 h 2764972"/>
              <a:gd name="connsiteX2" fmla="*/ 1600200 w 4806043"/>
              <a:gd name="connsiteY2" fmla="*/ 0 h 2764972"/>
              <a:gd name="connsiteX3" fmla="*/ 2060122 w 4806043"/>
              <a:gd name="connsiteY3" fmla="*/ 247650 h 2764972"/>
              <a:gd name="connsiteX4" fmla="*/ 4806043 w 4806043"/>
              <a:gd name="connsiteY4" fmla="*/ 914400 h 2764972"/>
              <a:gd name="connsiteX5" fmla="*/ 1823357 w 4806043"/>
              <a:gd name="connsiteY5" fmla="*/ 1366158 h 2764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06043" h="2764972">
                <a:moveTo>
                  <a:pt x="0" y="2764972"/>
                </a:moveTo>
                <a:lnTo>
                  <a:pt x="1605643" y="683079"/>
                </a:lnTo>
                <a:cubicBezTo>
                  <a:pt x="1603829" y="455386"/>
                  <a:pt x="1602014" y="227693"/>
                  <a:pt x="1600200" y="0"/>
                </a:cubicBezTo>
                <a:lnTo>
                  <a:pt x="2060122" y="247650"/>
                </a:lnTo>
                <a:lnTo>
                  <a:pt x="4806043" y="914400"/>
                </a:lnTo>
                <a:lnTo>
                  <a:pt x="1823357" y="1366158"/>
                </a:lnTo>
              </a:path>
            </a:pathLst>
          </a:custGeom>
          <a:noFill/>
          <a:ln w="19050">
            <a:solidFill>
              <a:srgbClr val="A0B0F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2151165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fltVal val="0"/>
                                          </p:val>
                                        </p:tav>
                                        <p:tav tm="100000">
                                          <p:val>
                                            <p:strVal val="#ppt_w"/>
                                          </p:val>
                                        </p:tav>
                                      </p:tavLst>
                                    </p:anim>
                                    <p:anim calcmode="lin" valueType="num">
                                      <p:cBhvr>
                                        <p:cTn id="8" dur="1000" fill="hold"/>
                                        <p:tgtEl>
                                          <p:spTgt spid="10"/>
                                        </p:tgtEl>
                                        <p:attrNameLst>
                                          <p:attrName>ppt_h</p:attrName>
                                        </p:attrNameLst>
                                      </p:cBhvr>
                                      <p:tavLst>
                                        <p:tav tm="0">
                                          <p:val>
                                            <p:fltVal val="0"/>
                                          </p:val>
                                        </p:tav>
                                        <p:tav tm="100000">
                                          <p:val>
                                            <p:strVal val="#ppt_h"/>
                                          </p:val>
                                        </p:tav>
                                      </p:tavLst>
                                    </p:anim>
                                    <p:animEffect transition="in" filter="fade">
                                      <p:cBhvr>
                                        <p:cTn id="9" dur="1000"/>
                                        <p:tgtEl>
                                          <p:spTgt spid="10"/>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2"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right)">
                                      <p:cBhvr>
                                        <p:cTn id="14" dur="1000"/>
                                        <p:tgtEl>
                                          <p:spTgt spid="8"/>
                                        </p:tgtEl>
                                      </p:cBhvr>
                                    </p:animEffect>
                                  </p:childTnLst>
                                </p:cTn>
                              </p:par>
                              <p:par>
                                <p:cTn id="15" presetID="22" presetClass="entr" presetSubtype="2"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right)">
                                      <p:cBhvr>
                                        <p:cTn id="17" dur="10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wipe(down)">
                                      <p:cBhvr>
                                        <p:cTn id="22" dur="1000"/>
                                        <p:tgtEl>
                                          <p:spTgt spid="2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1000"/>
                                        <p:tgtEl>
                                          <p:spTgt spid="20"/>
                                        </p:tgtEl>
                                      </p:cBhvr>
                                    </p:animEffect>
                                    <p:set>
                                      <p:cBhvr>
                                        <p:cTn id="27" dur="1" fill="hold">
                                          <p:stCondLst>
                                            <p:cond delay="999"/>
                                          </p:stCondLst>
                                        </p:cTn>
                                        <p:tgtEl>
                                          <p:spTgt spid="20"/>
                                        </p:tgtEl>
                                        <p:attrNameLst>
                                          <p:attrName>style.visibility</p:attrName>
                                        </p:attrNameLst>
                                      </p:cBhvr>
                                      <p:to>
                                        <p:strVal val="hidden"/>
                                      </p:to>
                                    </p:set>
                                  </p:childTnLst>
                                </p:cTn>
                              </p:par>
                              <p:par>
                                <p:cTn id="28" presetID="22" presetClass="entr" presetSubtype="4" fill="hold" nodeType="withEffect">
                                  <p:stCondLst>
                                    <p:cond delay="0"/>
                                  </p:stCondLst>
                                  <p:childTnLst>
                                    <p:set>
                                      <p:cBhvr>
                                        <p:cTn id="29" dur="1" fill="hold">
                                          <p:stCondLst>
                                            <p:cond delay="0"/>
                                          </p:stCondLst>
                                        </p:cTn>
                                        <p:tgtEl>
                                          <p:spTgt spid="88"/>
                                        </p:tgtEl>
                                        <p:attrNameLst>
                                          <p:attrName>style.visibility</p:attrName>
                                        </p:attrNameLst>
                                      </p:cBhvr>
                                      <p:to>
                                        <p:strVal val="visible"/>
                                      </p:to>
                                    </p:set>
                                    <p:animEffect transition="in" filter="wipe(down)">
                                      <p:cBhvr>
                                        <p:cTn id="30" dur="1000"/>
                                        <p:tgtEl>
                                          <p:spTgt spid="88"/>
                                        </p:tgtEl>
                                      </p:cBhvr>
                                    </p:animEffect>
                                  </p:childTnLst>
                                </p:cTn>
                              </p:par>
                              <p:par>
                                <p:cTn id="31" presetID="22" presetClass="entr" presetSubtype="4" fill="hold" nodeType="withEffect">
                                  <p:stCondLst>
                                    <p:cond delay="0"/>
                                  </p:stCondLst>
                                  <p:childTnLst>
                                    <p:set>
                                      <p:cBhvr>
                                        <p:cTn id="32" dur="1" fill="hold">
                                          <p:stCondLst>
                                            <p:cond delay="0"/>
                                          </p:stCondLst>
                                        </p:cTn>
                                        <p:tgtEl>
                                          <p:spTgt spid="93"/>
                                        </p:tgtEl>
                                        <p:attrNameLst>
                                          <p:attrName>style.visibility</p:attrName>
                                        </p:attrNameLst>
                                      </p:cBhvr>
                                      <p:to>
                                        <p:strVal val="visible"/>
                                      </p:to>
                                    </p:set>
                                    <p:animEffect transition="in" filter="wipe(down)">
                                      <p:cBhvr>
                                        <p:cTn id="33" dur="1000"/>
                                        <p:tgtEl>
                                          <p:spTgt spid="93"/>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xit" presetSubtype="0" fill="hold" nodeType="clickEffect">
                                  <p:stCondLst>
                                    <p:cond delay="0"/>
                                  </p:stCondLst>
                                  <p:childTnLst>
                                    <p:animEffect transition="out" filter="fade">
                                      <p:cBhvr>
                                        <p:cTn id="37" dur="1000"/>
                                        <p:tgtEl>
                                          <p:spTgt spid="93"/>
                                        </p:tgtEl>
                                      </p:cBhvr>
                                    </p:animEffect>
                                    <p:set>
                                      <p:cBhvr>
                                        <p:cTn id="38" dur="1" fill="hold">
                                          <p:stCondLst>
                                            <p:cond delay="999"/>
                                          </p:stCondLst>
                                        </p:cTn>
                                        <p:tgtEl>
                                          <p:spTgt spid="93"/>
                                        </p:tgtEl>
                                        <p:attrNameLst>
                                          <p:attrName>style.visibility</p:attrName>
                                        </p:attrNameLst>
                                      </p:cBhvr>
                                      <p:to>
                                        <p:strVal val="hidden"/>
                                      </p:to>
                                    </p:set>
                                  </p:childTnLst>
                                </p:cTn>
                              </p:par>
                              <p:par>
                                <p:cTn id="39" presetID="22" presetClass="entr" presetSubtype="2" fill="hold" nodeType="withEffect">
                                  <p:stCondLst>
                                    <p:cond delay="0"/>
                                  </p:stCondLst>
                                  <p:childTnLst>
                                    <p:set>
                                      <p:cBhvr>
                                        <p:cTn id="40" dur="1" fill="hold">
                                          <p:stCondLst>
                                            <p:cond delay="0"/>
                                          </p:stCondLst>
                                        </p:cTn>
                                        <p:tgtEl>
                                          <p:spTgt spid="95"/>
                                        </p:tgtEl>
                                        <p:attrNameLst>
                                          <p:attrName>style.visibility</p:attrName>
                                        </p:attrNameLst>
                                      </p:cBhvr>
                                      <p:to>
                                        <p:strVal val="visible"/>
                                      </p:to>
                                    </p:set>
                                    <p:animEffect transition="in" filter="wipe(right)">
                                      <p:cBhvr>
                                        <p:cTn id="41" dur="1000"/>
                                        <p:tgtEl>
                                          <p:spTgt spid="95"/>
                                        </p:tgtEl>
                                      </p:cBhvr>
                                    </p:animEffect>
                                  </p:childTnLst>
                                </p:cTn>
                              </p:par>
                              <p:par>
                                <p:cTn id="42" presetID="22" presetClass="entr" presetSubtype="4" fill="hold" nodeType="withEffect">
                                  <p:stCondLst>
                                    <p:cond delay="0"/>
                                  </p:stCondLst>
                                  <p:childTnLst>
                                    <p:set>
                                      <p:cBhvr>
                                        <p:cTn id="43" dur="1" fill="hold">
                                          <p:stCondLst>
                                            <p:cond delay="0"/>
                                          </p:stCondLst>
                                        </p:cTn>
                                        <p:tgtEl>
                                          <p:spTgt spid="98"/>
                                        </p:tgtEl>
                                        <p:attrNameLst>
                                          <p:attrName>style.visibility</p:attrName>
                                        </p:attrNameLst>
                                      </p:cBhvr>
                                      <p:to>
                                        <p:strVal val="visible"/>
                                      </p:to>
                                    </p:set>
                                    <p:animEffect transition="in" filter="wipe(down)">
                                      <p:cBhvr>
                                        <p:cTn id="44" dur="1000"/>
                                        <p:tgtEl>
                                          <p:spTgt spid="98"/>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xit" presetSubtype="0" fill="hold" nodeType="clickEffect">
                                  <p:stCondLst>
                                    <p:cond delay="0"/>
                                  </p:stCondLst>
                                  <p:childTnLst>
                                    <p:animEffect transition="out" filter="fade">
                                      <p:cBhvr>
                                        <p:cTn id="48" dur="1000"/>
                                        <p:tgtEl>
                                          <p:spTgt spid="95"/>
                                        </p:tgtEl>
                                      </p:cBhvr>
                                    </p:animEffect>
                                    <p:set>
                                      <p:cBhvr>
                                        <p:cTn id="49" dur="1" fill="hold">
                                          <p:stCondLst>
                                            <p:cond delay="999"/>
                                          </p:stCondLst>
                                        </p:cTn>
                                        <p:tgtEl>
                                          <p:spTgt spid="95"/>
                                        </p:tgtEl>
                                        <p:attrNameLst>
                                          <p:attrName>style.visibility</p:attrName>
                                        </p:attrNameLst>
                                      </p:cBhvr>
                                      <p:to>
                                        <p:strVal val="hidden"/>
                                      </p:to>
                                    </p:set>
                                  </p:childTnLst>
                                </p:cTn>
                              </p:par>
                              <p:par>
                                <p:cTn id="50" presetID="22" presetClass="entr" presetSubtype="4" fill="hold" nodeType="withEffect">
                                  <p:stCondLst>
                                    <p:cond delay="0"/>
                                  </p:stCondLst>
                                  <p:childTnLst>
                                    <p:set>
                                      <p:cBhvr>
                                        <p:cTn id="51" dur="1" fill="hold">
                                          <p:stCondLst>
                                            <p:cond delay="0"/>
                                          </p:stCondLst>
                                        </p:cTn>
                                        <p:tgtEl>
                                          <p:spTgt spid="101"/>
                                        </p:tgtEl>
                                        <p:attrNameLst>
                                          <p:attrName>style.visibility</p:attrName>
                                        </p:attrNameLst>
                                      </p:cBhvr>
                                      <p:to>
                                        <p:strVal val="visible"/>
                                      </p:to>
                                    </p:set>
                                    <p:animEffect transition="in" filter="wipe(down)">
                                      <p:cBhvr>
                                        <p:cTn id="52" dur="1000"/>
                                        <p:tgtEl>
                                          <p:spTgt spid="101"/>
                                        </p:tgtEl>
                                      </p:cBhvr>
                                    </p:animEffect>
                                  </p:childTnLst>
                                </p:cTn>
                              </p:par>
                              <p:par>
                                <p:cTn id="53" presetID="22" presetClass="entr" presetSubtype="4" fill="hold" nodeType="withEffect">
                                  <p:stCondLst>
                                    <p:cond delay="0"/>
                                  </p:stCondLst>
                                  <p:childTnLst>
                                    <p:set>
                                      <p:cBhvr>
                                        <p:cTn id="54" dur="1" fill="hold">
                                          <p:stCondLst>
                                            <p:cond delay="0"/>
                                          </p:stCondLst>
                                        </p:cTn>
                                        <p:tgtEl>
                                          <p:spTgt spid="103"/>
                                        </p:tgtEl>
                                        <p:attrNameLst>
                                          <p:attrName>style.visibility</p:attrName>
                                        </p:attrNameLst>
                                      </p:cBhvr>
                                      <p:to>
                                        <p:strVal val="visible"/>
                                      </p:to>
                                    </p:set>
                                    <p:animEffect transition="in" filter="wipe(down)">
                                      <p:cBhvr>
                                        <p:cTn id="55" dur="1000"/>
                                        <p:tgtEl>
                                          <p:spTgt spid="103"/>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xit" presetSubtype="0" fill="hold" nodeType="clickEffect">
                                  <p:stCondLst>
                                    <p:cond delay="0"/>
                                  </p:stCondLst>
                                  <p:childTnLst>
                                    <p:animEffect transition="out" filter="fade">
                                      <p:cBhvr>
                                        <p:cTn id="59" dur="1000"/>
                                        <p:tgtEl>
                                          <p:spTgt spid="103"/>
                                        </p:tgtEl>
                                      </p:cBhvr>
                                    </p:animEffect>
                                    <p:set>
                                      <p:cBhvr>
                                        <p:cTn id="60" dur="1" fill="hold">
                                          <p:stCondLst>
                                            <p:cond delay="999"/>
                                          </p:stCondLst>
                                        </p:cTn>
                                        <p:tgtEl>
                                          <p:spTgt spid="103"/>
                                        </p:tgtEl>
                                        <p:attrNameLst>
                                          <p:attrName>style.visibility</p:attrName>
                                        </p:attrNameLst>
                                      </p:cBhvr>
                                      <p:to>
                                        <p:strVal val="hidden"/>
                                      </p:to>
                                    </p:set>
                                  </p:childTnLst>
                                </p:cTn>
                              </p:par>
                              <p:par>
                                <p:cTn id="61" presetID="22" presetClass="entr" presetSubtype="4" fill="hold" nodeType="withEffect">
                                  <p:stCondLst>
                                    <p:cond delay="0"/>
                                  </p:stCondLst>
                                  <p:childTnLst>
                                    <p:set>
                                      <p:cBhvr>
                                        <p:cTn id="62" dur="1" fill="hold">
                                          <p:stCondLst>
                                            <p:cond delay="0"/>
                                          </p:stCondLst>
                                        </p:cTn>
                                        <p:tgtEl>
                                          <p:spTgt spid="107"/>
                                        </p:tgtEl>
                                        <p:attrNameLst>
                                          <p:attrName>style.visibility</p:attrName>
                                        </p:attrNameLst>
                                      </p:cBhvr>
                                      <p:to>
                                        <p:strVal val="visible"/>
                                      </p:to>
                                    </p:set>
                                    <p:animEffect transition="in" filter="wipe(down)">
                                      <p:cBhvr>
                                        <p:cTn id="63" dur="1000"/>
                                        <p:tgtEl>
                                          <p:spTgt spid="107"/>
                                        </p:tgtEl>
                                      </p:cBhvr>
                                    </p:animEffect>
                                  </p:childTnLst>
                                </p:cTn>
                              </p:par>
                              <p:par>
                                <p:cTn id="64" presetID="22" presetClass="entr" presetSubtype="4" fill="hold" nodeType="withEffect">
                                  <p:stCondLst>
                                    <p:cond delay="0"/>
                                  </p:stCondLst>
                                  <p:childTnLst>
                                    <p:set>
                                      <p:cBhvr>
                                        <p:cTn id="65" dur="1" fill="hold">
                                          <p:stCondLst>
                                            <p:cond delay="0"/>
                                          </p:stCondLst>
                                        </p:cTn>
                                        <p:tgtEl>
                                          <p:spTgt spid="105"/>
                                        </p:tgtEl>
                                        <p:attrNameLst>
                                          <p:attrName>style.visibility</p:attrName>
                                        </p:attrNameLst>
                                      </p:cBhvr>
                                      <p:to>
                                        <p:strVal val="visible"/>
                                      </p:to>
                                    </p:set>
                                    <p:animEffect transition="in" filter="wipe(down)">
                                      <p:cBhvr>
                                        <p:cTn id="66" dur="1000"/>
                                        <p:tgtEl>
                                          <p:spTgt spid="105"/>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xit" presetSubtype="0" fill="hold" nodeType="clickEffect">
                                  <p:stCondLst>
                                    <p:cond delay="0"/>
                                  </p:stCondLst>
                                  <p:childTnLst>
                                    <p:animEffect transition="out" filter="fade">
                                      <p:cBhvr>
                                        <p:cTn id="70" dur="1000"/>
                                        <p:tgtEl>
                                          <p:spTgt spid="88"/>
                                        </p:tgtEl>
                                      </p:cBhvr>
                                    </p:animEffect>
                                    <p:set>
                                      <p:cBhvr>
                                        <p:cTn id="71" dur="1" fill="hold">
                                          <p:stCondLst>
                                            <p:cond delay="999"/>
                                          </p:stCondLst>
                                        </p:cTn>
                                        <p:tgtEl>
                                          <p:spTgt spid="88"/>
                                        </p:tgtEl>
                                        <p:attrNameLst>
                                          <p:attrName>style.visibility</p:attrName>
                                        </p:attrNameLst>
                                      </p:cBhvr>
                                      <p:to>
                                        <p:strVal val="hidden"/>
                                      </p:to>
                                    </p:set>
                                  </p:childTnLst>
                                </p:cTn>
                              </p:par>
                              <p:par>
                                <p:cTn id="72" presetID="10" presetClass="exit" presetSubtype="0" fill="hold" nodeType="withEffect">
                                  <p:stCondLst>
                                    <p:cond delay="0"/>
                                  </p:stCondLst>
                                  <p:childTnLst>
                                    <p:animEffect transition="out" filter="fade">
                                      <p:cBhvr>
                                        <p:cTn id="73" dur="1000"/>
                                        <p:tgtEl>
                                          <p:spTgt spid="93"/>
                                        </p:tgtEl>
                                      </p:cBhvr>
                                    </p:animEffect>
                                    <p:set>
                                      <p:cBhvr>
                                        <p:cTn id="74" dur="1" fill="hold">
                                          <p:stCondLst>
                                            <p:cond delay="999"/>
                                          </p:stCondLst>
                                        </p:cTn>
                                        <p:tgtEl>
                                          <p:spTgt spid="93"/>
                                        </p:tgtEl>
                                        <p:attrNameLst>
                                          <p:attrName>style.visibility</p:attrName>
                                        </p:attrNameLst>
                                      </p:cBhvr>
                                      <p:to>
                                        <p:strVal val="hidden"/>
                                      </p:to>
                                    </p:set>
                                  </p:childTnLst>
                                </p:cTn>
                              </p:par>
                              <p:par>
                                <p:cTn id="75" presetID="10" presetClass="exit" presetSubtype="0" fill="hold" nodeType="withEffect">
                                  <p:stCondLst>
                                    <p:cond delay="0"/>
                                  </p:stCondLst>
                                  <p:childTnLst>
                                    <p:animEffect transition="out" filter="fade">
                                      <p:cBhvr>
                                        <p:cTn id="76" dur="1000"/>
                                        <p:tgtEl>
                                          <p:spTgt spid="98"/>
                                        </p:tgtEl>
                                      </p:cBhvr>
                                    </p:animEffect>
                                    <p:set>
                                      <p:cBhvr>
                                        <p:cTn id="77" dur="1" fill="hold">
                                          <p:stCondLst>
                                            <p:cond delay="999"/>
                                          </p:stCondLst>
                                        </p:cTn>
                                        <p:tgtEl>
                                          <p:spTgt spid="98"/>
                                        </p:tgtEl>
                                        <p:attrNameLst>
                                          <p:attrName>style.visibility</p:attrName>
                                        </p:attrNameLst>
                                      </p:cBhvr>
                                      <p:to>
                                        <p:strVal val="hidden"/>
                                      </p:to>
                                    </p:set>
                                  </p:childTnLst>
                                </p:cTn>
                              </p:par>
                              <p:par>
                                <p:cTn id="78" presetID="10" presetClass="exit" presetSubtype="0" fill="hold" nodeType="withEffect">
                                  <p:stCondLst>
                                    <p:cond delay="0"/>
                                  </p:stCondLst>
                                  <p:childTnLst>
                                    <p:animEffect transition="out" filter="fade">
                                      <p:cBhvr>
                                        <p:cTn id="79" dur="1000"/>
                                        <p:tgtEl>
                                          <p:spTgt spid="101"/>
                                        </p:tgtEl>
                                      </p:cBhvr>
                                    </p:animEffect>
                                    <p:set>
                                      <p:cBhvr>
                                        <p:cTn id="80" dur="1" fill="hold">
                                          <p:stCondLst>
                                            <p:cond delay="999"/>
                                          </p:stCondLst>
                                        </p:cTn>
                                        <p:tgtEl>
                                          <p:spTgt spid="101"/>
                                        </p:tgtEl>
                                        <p:attrNameLst>
                                          <p:attrName>style.visibility</p:attrName>
                                        </p:attrNameLst>
                                      </p:cBhvr>
                                      <p:to>
                                        <p:strVal val="hidden"/>
                                      </p:to>
                                    </p:set>
                                  </p:childTnLst>
                                </p:cTn>
                              </p:par>
                              <p:par>
                                <p:cTn id="81" presetID="10" presetClass="exit" presetSubtype="0" fill="hold" nodeType="withEffect">
                                  <p:stCondLst>
                                    <p:cond delay="0"/>
                                  </p:stCondLst>
                                  <p:childTnLst>
                                    <p:animEffect transition="out" filter="fade">
                                      <p:cBhvr>
                                        <p:cTn id="82" dur="1000"/>
                                        <p:tgtEl>
                                          <p:spTgt spid="103"/>
                                        </p:tgtEl>
                                      </p:cBhvr>
                                    </p:animEffect>
                                    <p:set>
                                      <p:cBhvr>
                                        <p:cTn id="83" dur="1" fill="hold">
                                          <p:stCondLst>
                                            <p:cond delay="999"/>
                                          </p:stCondLst>
                                        </p:cTn>
                                        <p:tgtEl>
                                          <p:spTgt spid="103"/>
                                        </p:tgtEl>
                                        <p:attrNameLst>
                                          <p:attrName>style.visibility</p:attrName>
                                        </p:attrNameLst>
                                      </p:cBhvr>
                                      <p:to>
                                        <p:strVal val="hidden"/>
                                      </p:to>
                                    </p:set>
                                  </p:childTnLst>
                                </p:cTn>
                              </p:par>
                              <p:par>
                                <p:cTn id="84" presetID="10" presetClass="exit" presetSubtype="0" fill="hold" nodeType="withEffect">
                                  <p:stCondLst>
                                    <p:cond delay="0"/>
                                  </p:stCondLst>
                                  <p:childTnLst>
                                    <p:animEffect transition="out" filter="fade">
                                      <p:cBhvr>
                                        <p:cTn id="85" dur="1000"/>
                                        <p:tgtEl>
                                          <p:spTgt spid="107"/>
                                        </p:tgtEl>
                                      </p:cBhvr>
                                    </p:animEffect>
                                    <p:set>
                                      <p:cBhvr>
                                        <p:cTn id="86" dur="1" fill="hold">
                                          <p:stCondLst>
                                            <p:cond delay="999"/>
                                          </p:stCondLst>
                                        </p:cTn>
                                        <p:tgtEl>
                                          <p:spTgt spid="107"/>
                                        </p:tgtEl>
                                        <p:attrNameLst>
                                          <p:attrName>style.visibility</p:attrName>
                                        </p:attrNameLst>
                                      </p:cBhvr>
                                      <p:to>
                                        <p:strVal val="hidden"/>
                                      </p:to>
                                    </p:set>
                                  </p:childTnLst>
                                </p:cTn>
                              </p:par>
                              <p:par>
                                <p:cTn id="87" presetID="10" presetClass="exit" presetSubtype="0" fill="hold" nodeType="withEffect">
                                  <p:stCondLst>
                                    <p:cond delay="0"/>
                                  </p:stCondLst>
                                  <p:childTnLst>
                                    <p:animEffect transition="out" filter="fade">
                                      <p:cBhvr>
                                        <p:cTn id="88" dur="1000"/>
                                        <p:tgtEl>
                                          <p:spTgt spid="105"/>
                                        </p:tgtEl>
                                      </p:cBhvr>
                                    </p:animEffect>
                                    <p:set>
                                      <p:cBhvr>
                                        <p:cTn id="89" dur="1" fill="hold">
                                          <p:stCondLst>
                                            <p:cond delay="999"/>
                                          </p:stCondLst>
                                        </p:cTn>
                                        <p:tgtEl>
                                          <p:spTgt spid="105"/>
                                        </p:tgtEl>
                                        <p:attrNameLst>
                                          <p:attrName>style.visibility</p:attrName>
                                        </p:attrNameLst>
                                      </p:cBhvr>
                                      <p:to>
                                        <p:strVal val="hidden"/>
                                      </p:to>
                                    </p:set>
                                  </p:childTnLst>
                                </p:cTn>
                              </p:par>
                              <p:par>
                                <p:cTn id="90" presetID="10" presetClass="exit" presetSubtype="0" fill="hold" nodeType="withEffect">
                                  <p:stCondLst>
                                    <p:cond delay="0"/>
                                  </p:stCondLst>
                                  <p:childTnLst>
                                    <p:animEffect transition="out" filter="fade">
                                      <p:cBhvr>
                                        <p:cTn id="91" dur="1000"/>
                                        <p:tgtEl>
                                          <p:spTgt spid="20"/>
                                        </p:tgtEl>
                                      </p:cBhvr>
                                    </p:animEffect>
                                    <p:set>
                                      <p:cBhvr>
                                        <p:cTn id="92" dur="1" fill="hold">
                                          <p:stCondLst>
                                            <p:cond delay="999"/>
                                          </p:stCondLst>
                                        </p:cTn>
                                        <p:tgtEl>
                                          <p:spTgt spid="20"/>
                                        </p:tgtEl>
                                        <p:attrNameLst>
                                          <p:attrName>style.visibility</p:attrName>
                                        </p:attrNameLst>
                                      </p:cBhvr>
                                      <p:to>
                                        <p:strVal val="hidden"/>
                                      </p:to>
                                    </p:set>
                                  </p:childTnLst>
                                </p:cTn>
                              </p:par>
                              <p:par>
                                <p:cTn id="93" presetID="10" presetClass="exit" presetSubtype="0" fill="hold" nodeType="withEffect">
                                  <p:stCondLst>
                                    <p:cond delay="0"/>
                                  </p:stCondLst>
                                  <p:childTnLst>
                                    <p:animEffect transition="out" filter="fade">
                                      <p:cBhvr>
                                        <p:cTn id="94" dur="1000"/>
                                        <p:tgtEl>
                                          <p:spTgt spid="95"/>
                                        </p:tgtEl>
                                      </p:cBhvr>
                                    </p:animEffect>
                                    <p:set>
                                      <p:cBhvr>
                                        <p:cTn id="95" dur="1" fill="hold">
                                          <p:stCondLst>
                                            <p:cond delay="999"/>
                                          </p:stCondLst>
                                        </p:cTn>
                                        <p:tgtEl>
                                          <p:spTgt spid="95"/>
                                        </p:tgtEl>
                                        <p:attrNameLst>
                                          <p:attrName>style.visibility</p:attrName>
                                        </p:attrNameLst>
                                      </p:cBhvr>
                                      <p:to>
                                        <p:strVal val="hidden"/>
                                      </p:to>
                                    </p:se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grpId="0" nodeType="clickEffect">
                                  <p:stCondLst>
                                    <p:cond delay="0"/>
                                  </p:stCondLst>
                                  <p:childTnLst>
                                    <p:set>
                                      <p:cBhvr>
                                        <p:cTn id="99" dur="1" fill="hold">
                                          <p:stCondLst>
                                            <p:cond delay="0"/>
                                          </p:stCondLst>
                                        </p:cTn>
                                        <p:tgtEl>
                                          <p:spTgt spid="110"/>
                                        </p:tgtEl>
                                        <p:attrNameLst>
                                          <p:attrName>style.visibility</p:attrName>
                                        </p:attrNameLst>
                                      </p:cBhvr>
                                      <p:to>
                                        <p:strVal val="visible"/>
                                      </p:to>
                                    </p:set>
                                    <p:animEffect transition="in" filter="fade">
                                      <p:cBhvr>
                                        <p:cTn id="100" dur="1000"/>
                                        <p:tgtEl>
                                          <p:spTgt spid="110"/>
                                        </p:tgtEl>
                                      </p:cBhvr>
                                    </p:animEffect>
                                  </p:childTnLst>
                                </p:cTn>
                              </p:par>
                            </p:childTnLst>
                          </p:cTn>
                        </p:par>
                      </p:childTnLst>
                    </p:cTn>
                  </p:par>
                  <p:par>
                    <p:cTn id="101" fill="hold">
                      <p:stCondLst>
                        <p:cond delay="indefinite"/>
                      </p:stCondLst>
                      <p:childTnLst>
                        <p:par>
                          <p:cTn id="102" fill="hold">
                            <p:stCondLst>
                              <p:cond delay="0"/>
                            </p:stCondLst>
                            <p:childTnLst>
                              <p:par>
                                <p:cTn id="103" presetID="10" presetClass="exit" presetSubtype="0" fill="hold" grpId="1" nodeType="clickEffect">
                                  <p:stCondLst>
                                    <p:cond delay="0"/>
                                  </p:stCondLst>
                                  <p:childTnLst>
                                    <p:animEffect transition="out" filter="fade">
                                      <p:cBhvr>
                                        <p:cTn id="104" dur="1000"/>
                                        <p:tgtEl>
                                          <p:spTgt spid="110"/>
                                        </p:tgtEl>
                                      </p:cBhvr>
                                    </p:animEffect>
                                    <p:set>
                                      <p:cBhvr>
                                        <p:cTn id="105" dur="1" fill="hold">
                                          <p:stCondLst>
                                            <p:cond delay="999"/>
                                          </p:stCondLst>
                                        </p:cTn>
                                        <p:tgtEl>
                                          <p:spTgt spid="110"/>
                                        </p:tgtEl>
                                        <p:attrNameLst>
                                          <p:attrName>style.visibility</p:attrName>
                                        </p:attrNameLst>
                                      </p:cBhvr>
                                      <p:to>
                                        <p:strVal val="hidden"/>
                                      </p:to>
                                    </p:set>
                                  </p:childTnLst>
                                </p:cTn>
                              </p:par>
                            </p:childTnLst>
                          </p:cTn>
                        </p:par>
                      </p:childTnLst>
                    </p:cTn>
                  </p:par>
                  <p:par>
                    <p:cTn id="106" fill="hold">
                      <p:stCondLst>
                        <p:cond delay="indefinite"/>
                      </p:stCondLst>
                      <p:childTnLst>
                        <p:par>
                          <p:cTn id="107" fill="hold">
                            <p:stCondLst>
                              <p:cond delay="0"/>
                            </p:stCondLst>
                            <p:childTnLst>
                              <p:par>
                                <p:cTn id="108" presetID="10" presetClass="entr" presetSubtype="0" fill="hold" grpId="0" nodeType="clickEffect">
                                  <p:stCondLst>
                                    <p:cond delay="0"/>
                                  </p:stCondLst>
                                  <p:childTnLst>
                                    <p:set>
                                      <p:cBhvr>
                                        <p:cTn id="109" dur="1" fill="hold">
                                          <p:stCondLst>
                                            <p:cond delay="0"/>
                                          </p:stCondLst>
                                        </p:cTn>
                                        <p:tgtEl>
                                          <p:spTgt spid="112"/>
                                        </p:tgtEl>
                                        <p:attrNameLst>
                                          <p:attrName>style.visibility</p:attrName>
                                        </p:attrNameLst>
                                      </p:cBhvr>
                                      <p:to>
                                        <p:strVal val="visible"/>
                                      </p:to>
                                    </p:set>
                                    <p:animEffect transition="in" filter="fade">
                                      <p:cBhvr>
                                        <p:cTn id="110" dur="1000"/>
                                        <p:tgtEl>
                                          <p:spTgt spid="112"/>
                                        </p:tgtEl>
                                      </p:cBhvr>
                                    </p:animEffect>
                                  </p:childTnLst>
                                </p:cTn>
                              </p:par>
                            </p:childTnLst>
                          </p:cTn>
                        </p:par>
                      </p:childTnLst>
                    </p:cTn>
                  </p:par>
                  <p:par>
                    <p:cTn id="111" fill="hold">
                      <p:stCondLst>
                        <p:cond delay="indefinite"/>
                      </p:stCondLst>
                      <p:childTnLst>
                        <p:par>
                          <p:cTn id="112" fill="hold">
                            <p:stCondLst>
                              <p:cond delay="0"/>
                            </p:stCondLst>
                            <p:childTnLst>
                              <p:par>
                                <p:cTn id="113" presetID="10" presetClass="exit" presetSubtype="0" fill="hold" grpId="1" nodeType="clickEffect">
                                  <p:stCondLst>
                                    <p:cond delay="0"/>
                                  </p:stCondLst>
                                  <p:childTnLst>
                                    <p:animEffect transition="out" filter="fade">
                                      <p:cBhvr>
                                        <p:cTn id="114" dur="1000"/>
                                        <p:tgtEl>
                                          <p:spTgt spid="112"/>
                                        </p:tgtEl>
                                      </p:cBhvr>
                                    </p:animEffect>
                                    <p:set>
                                      <p:cBhvr>
                                        <p:cTn id="115" dur="1" fill="hold">
                                          <p:stCondLst>
                                            <p:cond delay="999"/>
                                          </p:stCondLst>
                                        </p:cTn>
                                        <p:tgtEl>
                                          <p:spTgt spid="112"/>
                                        </p:tgtEl>
                                        <p:attrNameLst>
                                          <p:attrName>style.visibility</p:attrName>
                                        </p:attrNameLst>
                                      </p:cBhvr>
                                      <p:to>
                                        <p:strVal val="hidden"/>
                                      </p:to>
                                    </p:set>
                                  </p:childTnLst>
                                </p:cTn>
                              </p:par>
                            </p:childTnLst>
                          </p:cTn>
                        </p:par>
                      </p:childTnLst>
                    </p:cTn>
                  </p:par>
                  <p:par>
                    <p:cTn id="116" fill="hold">
                      <p:stCondLst>
                        <p:cond delay="indefinite"/>
                      </p:stCondLst>
                      <p:childTnLst>
                        <p:par>
                          <p:cTn id="117" fill="hold">
                            <p:stCondLst>
                              <p:cond delay="0"/>
                            </p:stCondLst>
                            <p:childTnLst>
                              <p:par>
                                <p:cTn id="118" presetID="10" presetClass="entr" presetSubtype="0" fill="hold" grpId="0" nodeType="clickEffect">
                                  <p:stCondLst>
                                    <p:cond delay="0"/>
                                  </p:stCondLst>
                                  <p:childTnLst>
                                    <p:set>
                                      <p:cBhvr>
                                        <p:cTn id="119" dur="1" fill="hold">
                                          <p:stCondLst>
                                            <p:cond delay="0"/>
                                          </p:stCondLst>
                                        </p:cTn>
                                        <p:tgtEl>
                                          <p:spTgt spid="113"/>
                                        </p:tgtEl>
                                        <p:attrNameLst>
                                          <p:attrName>style.visibility</p:attrName>
                                        </p:attrNameLst>
                                      </p:cBhvr>
                                      <p:to>
                                        <p:strVal val="visible"/>
                                      </p:to>
                                    </p:set>
                                    <p:animEffect transition="in" filter="fade">
                                      <p:cBhvr>
                                        <p:cTn id="120" dur="1000"/>
                                        <p:tgtEl>
                                          <p:spTgt spid="113"/>
                                        </p:tgtEl>
                                      </p:cBhvr>
                                    </p:animEffect>
                                  </p:childTnLst>
                                </p:cTn>
                              </p:par>
                            </p:childTnLst>
                          </p:cTn>
                        </p:par>
                      </p:childTnLst>
                    </p:cTn>
                  </p:par>
                  <p:par>
                    <p:cTn id="121" fill="hold">
                      <p:stCondLst>
                        <p:cond delay="indefinite"/>
                      </p:stCondLst>
                      <p:childTnLst>
                        <p:par>
                          <p:cTn id="122" fill="hold">
                            <p:stCondLst>
                              <p:cond delay="0"/>
                            </p:stCondLst>
                            <p:childTnLst>
                              <p:par>
                                <p:cTn id="123" presetID="10" presetClass="exit" presetSubtype="0" fill="hold" nodeType="clickEffect">
                                  <p:stCondLst>
                                    <p:cond delay="0"/>
                                  </p:stCondLst>
                                  <p:childTnLst>
                                    <p:animEffect transition="out" filter="fade">
                                      <p:cBhvr>
                                        <p:cTn id="124" dur="1000"/>
                                        <p:tgtEl>
                                          <p:spTgt spid="8"/>
                                        </p:tgtEl>
                                      </p:cBhvr>
                                    </p:animEffect>
                                    <p:set>
                                      <p:cBhvr>
                                        <p:cTn id="125" dur="1" fill="hold">
                                          <p:stCondLst>
                                            <p:cond delay="999"/>
                                          </p:stCondLst>
                                        </p:cTn>
                                        <p:tgtEl>
                                          <p:spTgt spid="8"/>
                                        </p:tgtEl>
                                        <p:attrNameLst>
                                          <p:attrName>style.visibility</p:attrName>
                                        </p:attrNameLst>
                                      </p:cBhvr>
                                      <p:to>
                                        <p:strVal val="hidden"/>
                                      </p:to>
                                    </p:set>
                                  </p:childTnLst>
                                </p:cTn>
                              </p:par>
                              <p:par>
                                <p:cTn id="126" presetID="10" presetClass="entr" presetSubtype="0" fill="hold" nodeType="withEffect">
                                  <p:stCondLst>
                                    <p:cond delay="0"/>
                                  </p:stCondLst>
                                  <p:childTnLst>
                                    <p:set>
                                      <p:cBhvr>
                                        <p:cTn id="127" dur="1" fill="hold">
                                          <p:stCondLst>
                                            <p:cond delay="0"/>
                                          </p:stCondLst>
                                        </p:cTn>
                                        <p:tgtEl>
                                          <p:spTgt spid="71"/>
                                        </p:tgtEl>
                                        <p:attrNameLst>
                                          <p:attrName>style.visibility</p:attrName>
                                        </p:attrNameLst>
                                      </p:cBhvr>
                                      <p:to>
                                        <p:strVal val="visible"/>
                                      </p:to>
                                    </p:set>
                                    <p:animEffect transition="in" filter="fade">
                                      <p:cBhvr>
                                        <p:cTn id="128" dur="1000"/>
                                        <p:tgtEl>
                                          <p:spTgt spid="71"/>
                                        </p:tgtEl>
                                      </p:cBhvr>
                                    </p:animEffect>
                                  </p:childTnLst>
                                </p:cTn>
                              </p:par>
                              <p:par>
                                <p:cTn id="129" presetID="10" presetClass="entr" presetSubtype="0" fill="hold" nodeType="withEffect">
                                  <p:stCondLst>
                                    <p:cond delay="0"/>
                                  </p:stCondLst>
                                  <p:childTnLst>
                                    <p:set>
                                      <p:cBhvr>
                                        <p:cTn id="130" dur="1" fill="hold">
                                          <p:stCondLst>
                                            <p:cond delay="0"/>
                                          </p:stCondLst>
                                        </p:cTn>
                                        <p:tgtEl>
                                          <p:spTgt spid="73"/>
                                        </p:tgtEl>
                                        <p:attrNameLst>
                                          <p:attrName>style.visibility</p:attrName>
                                        </p:attrNameLst>
                                      </p:cBhvr>
                                      <p:to>
                                        <p:strVal val="visible"/>
                                      </p:to>
                                    </p:set>
                                    <p:animEffect transition="in" filter="fade">
                                      <p:cBhvr>
                                        <p:cTn id="131" dur="1000"/>
                                        <p:tgtEl>
                                          <p:spTgt spid="73"/>
                                        </p:tgtEl>
                                      </p:cBhvr>
                                    </p:animEffect>
                                  </p:childTnLst>
                                </p:cTn>
                              </p:par>
                            </p:childTnLst>
                          </p:cTn>
                        </p:par>
                      </p:childTnLst>
                    </p:cTn>
                  </p:par>
                  <p:par>
                    <p:cTn id="132" fill="hold">
                      <p:stCondLst>
                        <p:cond delay="indefinite"/>
                      </p:stCondLst>
                      <p:childTnLst>
                        <p:par>
                          <p:cTn id="133" fill="hold">
                            <p:stCondLst>
                              <p:cond delay="0"/>
                            </p:stCondLst>
                            <p:childTnLst>
                              <p:par>
                                <p:cTn id="134" presetID="10" presetClass="entr" presetSubtype="0" fill="hold" grpId="0" nodeType="clickEffect">
                                  <p:stCondLst>
                                    <p:cond delay="0"/>
                                  </p:stCondLst>
                                  <p:childTnLst>
                                    <p:set>
                                      <p:cBhvr>
                                        <p:cTn id="135" dur="1" fill="hold">
                                          <p:stCondLst>
                                            <p:cond delay="0"/>
                                          </p:stCondLst>
                                        </p:cTn>
                                        <p:tgtEl>
                                          <p:spTgt spid="119"/>
                                        </p:tgtEl>
                                        <p:attrNameLst>
                                          <p:attrName>style.visibility</p:attrName>
                                        </p:attrNameLst>
                                      </p:cBhvr>
                                      <p:to>
                                        <p:strVal val="visible"/>
                                      </p:to>
                                    </p:set>
                                    <p:animEffect transition="in" filter="fade">
                                      <p:cBhvr>
                                        <p:cTn id="136" dur="1000"/>
                                        <p:tgtEl>
                                          <p:spTgt spid="119"/>
                                        </p:tgtEl>
                                      </p:cBhvr>
                                    </p:animEffect>
                                  </p:childTnLst>
                                </p:cTn>
                              </p:par>
                            </p:childTnLst>
                          </p:cTn>
                        </p:par>
                      </p:childTnLst>
                    </p:cTn>
                  </p:par>
                  <p:par>
                    <p:cTn id="137" fill="hold">
                      <p:stCondLst>
                        <p:cond delay="indefinite"/>
                      </p:stCondLst>
                      <p:childTnLst>
                        <p:par>
                          <p:cTn id="138" fill="hold">
                            <p:stCondLst>
                              <p:cond delay="0"/>
                            </p:stCondLst>
                            <p:childTnLst>
                              <p:par>
                                <p:cTn id="139" presetID="10" presetClass="exit" presetSubtype="0" fill="hold" grpId="1" nodeType="clickEffect">
                                  <p:stCondLst>
                                    <p:cond delay="0"/>
                                  </p:stCondLst>
                                  <p:childTnLst>
                                    <p:animEffect transition="out" filter="fade">
                                      <p:cBhvr>
                                        <p:cTn id="140" dur="1000"/>
                                        <p:tgtEl>
                                          <p:spTgt spid="119"/>
                                        </p:tgtEl>
                                      </p:cBhvr>
                                    </p:animEffect>
                                    <p:set>
                                      <p:cBhvr>
                                        <p:cTn id="141" dur="1" fill="hold">
                                          <p:stCondLst>
                                            <p:cond delay="999"/>
                                          </p:stCondLst>
                                        </p:cTn>
                                        <p:tgtEl>
                                          <p:spTgt spid="119"/>
                                        </p:tgtEl>
                                        <p:attrNameLst>
                                          <p:attrName>style.visibility</p:attrName>
                                        </p:attrNameLst>
                                      </p:cBhvr>
                                      <p:to>
                                        <p:strVal val="hidden"/>
                                      </p:to>
                                    </p:set>
                                  </p:childTnLst>
                                </p:cTn>
                              </p:par>
                            </p:childTnLst>
                          </p:cTn>
                        </p:par>
                      </p:childTnLst>
                    </p:cTn>
                  </p:par>
                  <p:par>
                    <p:cTn id="142" fill="hold">
                      <p:stCondLst>
                        <p:cond delay="indefinite"/>
                      </p:stCondLst>
                      <p:childTnLst>
                        <p:par>
                          <p:cTn id="143" fill="hold">
                            <p:stCondLst>
                              <p:cond delay="0"/>
                            </p:stCondLst>
                            <p:childTnLst>
                              <p:par>
                                <p:cTn id="144" presetID="10" presetClass="entr" presetSubtype="0" fill="hold" grpId="0" nodeType="clickEffect">
                                  <p:stCondLst>
                                    <p:cond delay="0"/>
                                  </p:stCondLst>
                                  <p:childTnLst>
                                    <p:set>
                                      <p:cBhvr>
                                        <p:cTn id="145" dur="1" fill="hold">
                                          <p:stCondLst>
                                            <p:cond delay="0"/>
                                          </p:stCondLst>
                                        </p:cTn>
                                        <p:tgtEl>
                                          <p:spTgt spid="120"/>
                                        </p:tgtEl>
                                        <p:attrNameLst>
                                          <p:attrName>style.visibility</p:attrName>
                                        </p:attrNameLst>
                                      </p:cBhvr>
                                      <p:to>
                                        <p:strVal val="visible"/>
                                      </p:to>
                                    </p:set>
                                    <p:animEffect transition="in" filter="fade">
                                      <p:cBhvr>
                                        <p:cTn id="146" dur="1000"/>
                                        <p:tgtEl>
                                          <p:spTgt spid="120"/>
                                        </p:tgtEl>
                                      </p:cBhvr>
                                    </p:animEffect>
                                  </p:childTnLst>
                                </p:cTn>
                              </p:par>
                            </p:childTnLst>
                          </p:cTn>
                        </p:par>
                      </p:childTnLst>
                    </p:cTn>
                  </p:par>
                  <p:par>
                    <p:cTn id="147" fill="hold">
                      <p:stCondLst>
                        <p:cond delay="indefinite"/>
                      </p:stCondLst>
                      <p:childTnLst>
                        <p:par>
                          <p:cTn id="148" fill="hold">
                            <p:stCondLst>
                              <p:cond delay="0"/>
                            </p:stCondLst>
                            <p:childTnLst>
                              <p:par>
                                <p:cTn id="149" presetID="10" presetClass="exit" presetSubtype="0" fill="hold" grpId="1" nodeType="clickEffect">
                                  <p:stCondLst>
                                    <p:cond delay="0"/>
                                  </p:stCondLst>
                                  <p:childTnLst>
                                    <p:animEffect transition="out" filter="fade">
                                      <p:cBhvr>
                                        <p:cTn id="150" dur="1000"/>
                                        <p:tgtEl>
                                          <p:spTgt spid="120"/>
                                        </p:tgtEl>
                                      </p:cBhvr>
                                    </p:animEffect>
                                    <p:set>
                                      <p:cBhvr>
                                        <p:cTn id="151" dur="1" fill="hold">
                                          <p:stCondLst>
                                            <p:cond delay="999"/>
                                          </p:stCondLst>
                                        </p:cTn>
                                        <p:tgtEl>
                                          <p:spTgt spid="120"/>
                                        </p:tgtEl>
                                        <p:attrNameLst>
                                          <p:attrName>style.visibility</p:attrName>
                                        </p:attrNameLst>
                                      </p:cBhvr>
                                      <p:to>
                                        <p:strVal val="hidden"/>
                                      </p:to>
                                    </p:set>
                                  </p:childTnLst>
                                </p:cTn>
                              </p:par>
                            </p:childTnLst>
                          </p:cTn>
                        </p:par>
                      </p:childTnLst>
                    </p:cTn>
                  </p:par>
                  <p:par>
                    <p:cTn id="152" fill="hold">
                      <p:stCondLst>
                        <p:cond delay="indefinite"/>
                      </p:stCondLst>
                      <p:childTnLst>
                        <p:par>
                          <p:cTn id="153" fill="hold">
                            <p:stCondLst>
                              <p:cond delay="0"/>
                            </p:stCondLst>
                            <p:childTnLst>
                              <p:par>
                                <p:cTn id="154" presetID="10" presetClass="entr" presetSubtype="0" fill="hold" grpId="0" nodeType="clickEffect">
                                  <p:stCondLst>
                                    <p:cond delay="0"/>
                                  </p:stCondLst>
                                  <p:childTnLst>
                                    <p:set>
                                      <p:cBhvr>
                                        <p:cTn id="155" dur="1" fill="hold">
                                          <p:stCondLst>
                                            <p:cond delay="0"/>
                                          </p:stCondLst>
                                        </p:cTn>
                                        <p:tgtEl>
                                          <p:spTgt spid="121"/>
                                        </p:tgtEl>
                                        <p:attrNameLst>
                                          <p:attrName>style.visibility</p:attrName>
                                        </p:attrNameLst>
                                      </p:cBhvr>
                                      <p:to>
                                        <p:strVal val="visible"/>
                                      </p:to>
                                    </p:set>
                                    <p:animEffect transition="in" filter="fade">
                                      <p:cBhvr>
                                        <p:cTn id="156" dur="1000"/>
                                        <p:tgtEl>
                                          <p:spTgt spid="121"/>
                                        </p:tgtEl>
                                      </p:cBhvr>
                                    </p:animEffect>
                                  </p:childTnLst>
                                </p:cTn>
                              </p:par>
                            </p:childTnLst>
                          </p:cTn>
                        </p:par>
                      </p:childTnLst>
                    </p:cTn>
                  </p:par>
                  <p:par>
                    <p:cTn id="157" fill="hold">
                      <p:stCondLst>
                        <p:cond delay="indefinite"/>
                      </p:stCondLst>
                      <p:childTnLst>
                        <p:par>
                          <p:cTn id="158" fill="hold">
                            <p:stCondLst>
                              <p:cond delay="0"/>
                            </p:stCondLst>
                            <p:childTnLst>
                              <p:par>
                                <p:cTn id="159" presetID="10" presetClass="exit" presetSubtype="0" fill="hold" grpId="1" nodeType="clickEffect">
                                  <p:stCondLst>
                                    <p:cond delay="0"/>
                                  </p:stCondLst>
                                  <p:childTnLst>
                                    <p:animEffect transition="out" filter="fade">
                                      <p:cBhvr>
                                        <p:cTn id="160" dur="1000"/>
                                        <p:tgtEl>
                                          <p:spTgt spid="121"/>
                                        </p:tgtEl>
                                      </p:cBhvr>
                                    </p:animEffect>
                                    <p:set>
                                      <p:cBhvr>
                                        <p:cTn id="161" dur="1" fill="hold">
                                          <p:stCondLst>
                                            <p:cond delay="999"/>
                                          </p:stCondLst>
                                        </p:cTn>
                                        <p:tgtEl>
                                          <p:spTgt spid="121"/>
                                        </p:tgtEl>
                                        <p:attrNameLst>
                                          <p:attrName>style.visibility</p:attrName>
                                        </p:attrNameLst>
                                      </p:cBhvr>
                                      <p:to>
                                        <p:strVal val="hidden"/>
                                      </p:to>
                                    </p:set>
                                  </p:childTnLst>
                                </p:cTn>
                              </p:par>
                            </p:childTnLst>
                          </p:cTn>
                        </p:par>
                      </p:childTnLst>
                    </p:cTn>
                  </p:par>
                  <p:par>
                    <p:cTn id="162" fill="hold">
                      <p:stCondLst>
                        <p:cond delay="indefinite"/>
                      </p:stCondLst>
                      <p:childTnLst>
                        <p:par>
                          <p:cTn id="163" fill="hold">
                            <p:stCondLst>
                              <p:cond delay="0"/>
                            </p:stCondLst>
                            <p:childTnLst>
                              <p:par>
                                <p:cTn id="164" presetID="10" presetClass="entr" presetSubtype="0" fill="hold" grpId="0" nodeType="clickEffect">
                                  <p:stCondLst>
                                    <p:cond delay="0"/>
                                  </p:stCondLst>
                                  <p:childTnLst>
                                    <p:set>
                                      <p:cBhvr>
                                        <p:cTn id="165" dur="1" fill="hold">
                                          <p:stCondLst>
                                            <p:cond delay="0"/>
                                          </p:stCondLst>
                                        </p:cTn>
                                        <p:tgtEl>
                                          <p:spTgt spid="122"/>
                                        </p:tgtEl>
                                        <p:attrNameLst>
                                          <p:attrName>style.visibility</p:attrName>
                                        </p:attrNameLst>
                                      </p:cBhvr>
                                      <p:to>
                                        <p:strVal val="visible"/>
                                      </p:to>
                                    </p:set>
                                    <p:animEffect transition="in" filter="fade">
                                      <p:cBhvr>
                                        <p:cTn id="166" dur="1000"/>
                                        <p:tgtEl>
                                          <p:spTgt spid="122"/>
                                        </p:tgtEl>
                                      </p:cBhvr>
                                    </p:animEffect>
                                  </p:childTnLst>
                                </p:cTn>
                              </p:par>
                            </p:childTnLst>
                          </p:cTn>
                        </p:par>
                      </p:childTnLst>
                    </p:cTn>
                  </p:par>
                  <p:par>
                    <p:cTn id="167" fill="hold">
                      <p:stCondLst>
                        <p:cond delay="indefinite"/>
                      </p:stCondLst>
                      <p:childTnLst>
                        <p:par>
                          <p:cTn id="168" fill="hold">
                            <p:stCondLst>
                              <p:cond delay="0"/>
                            </p:stCondLst>
                            <p:childTnLst>
                              <p:par>
                                <p:cTn id="169" presetID="10" presetClass="exit" presetSubtype="0" fill="hold" nodeType="clickEffect">
                                  <p:stCondLst>
                                    <p:cond delay="0"/>
                                  </p:stCondLst>
                                  <p:childTnLst>
                                    <p:animEffect transition="out" filter="fade">
                                      <p:cBhvr>
                                        <p:cTn id="170" dur="1000"/>
                                        <p:tgtEl>
                                          <p:spTgt spid="73"/>
                                        </p:tgtEl>
                                      </p:cBhvr>
                                    </p:animEffect>
                                    <p:set>
                                      <p:cBhvr>
                                        <p:cTn id="171" dur="1" fill="hold">
                                          <p:stCondLst>
                                            <p:cond delay="999"/>
                                          </p:stCondLst>
                                        </p:cTn>
                                        <p:tgtEl>
                                          <p:spTgt spid="73"/>
                                        </p:tgtEl>
                                        <p:attrNameLst>
                                          <p:attrName>style.visibility</p:attrName>
                                        </p:attrNameLst>
                                      </p:cBhvr>
                                      <p:to>
                                        <p:strVal val="hidden"/>
                                      </p:to>
                                    </p:set>
                                  </p:childTnLst>
                                </p:cTn>
                              </p:par>
                              <p:par>
                                <p:cTn id="172" presetID="10" presetClass="entr" presetSubtype="0" fill="hold" nodeType="withEffect">
                                  <p:stCondLst>
                                    <p:cond delay="0"/>
                                  </p:stCondLst>
                                  <p:childTnLst>
                                    <p:set>
                                      <p:cBhvr>
                                        <p:cTn id="173" dur="1" fill="hold">
                                          <p:stCondLst>
                                            <p:cond delay="0"/>
                                          </p:stCondLst>
                                        </p:cTn>
                                        <p:tgtEl>
                                          <p:spTgt spid="123"/>
                                        </p:tgtEl>
                                        <p:attrNameLst>
                                          <p:attrName>style.visibility</p:attrName>
                                        </p:attrNameLst>
                                      </p:cBhvr>
                                      <p:to>
                                        <p:strVal val="visible"/>
                                      </p:to>
                                    </p:set>
                                    <p:animEffect transition="in" filter="fade">
                                      <p:cBhvr>
                                        <p:cTn id="174" dur="1000"/>
                                        <p:tgtEl>
                                          <p:spTgt spid="123"/>
                                        </p:tgtEl>
                                      </p:cBhvr>
                                    </p:animEffect>
                                  </p:childTnLst>
                                </p:cTn>
                              </p:par>
                              <p:par>
                                <p:cTn id="175" presetID="10" presetClass="entr" presetSubtype="0" fill="hold" nodeType="withEffect">
                                  <p:stCondLst>
                                    <p:cond delay="0"/>
                                  </p:stCondLst>
                                  <p:childTnLst>
                                    <p:set>
                                      <p:cBhvr>
                                        <p:cTn id="176" dur="1" fill="hold">
                                          <p:stCondLst>
                                            <p:cond delay="0"/>
                                          </p:stCondLst>
                                        </p:cTn>
                                        <p:tgtEl>
                                          <p:spTgt spid="125"/>
                                        </p:tgtEl>
                                        <p:attrNameLst>
                                          <p:attrName>style.visibility</p:attrName>
                                        </p:attrNameLst>
                                      </p:cBhvr>
                                      <p:to>
                                        <p:strVal val="visible"/>
                                      </p:to>
                                    </p:set>
                                    <p:animEffect transition="in" filter="fade">
                                      <p:cBhvr>
                                        <p:cTn id="177" dur="1000"/>
                                        <p:tgtEl>
                                          <p:spTgt spid="125"/>
                                        </p:tgtEl>
                                      </p:cBhvr>
                                    </p:animEffect>
                                  </p:childTnLst>
                                </p:cTn>
                              </p:par>
                            </p:childTnLst>
                          </p:cTn>
                        </p:par>
                      </p:childTnLst>
                    </p:cTn>
                  </p:par>
                  <p:par>
                    <p:cTn id="178" fill="hold">
                      <p:stCondLst>
                        <p:cond delay="indefinite"/>
                      </p:stCondLst>
                      <p:childTnLst>
                        <p:par>
                          <p:cTn id="179" fill="hold">
                            <p:stCondLst>
                              <p:cond delay="0"/>
                            </p:stCondLst>
                            <p:childTnLst>
                              <p:par>
                                <p:cTn id="180" presetID="10" presetClass="entr" presetSubtype="0" fill="hold" grpId="0" nodeType="clickEffect">
                                  <p:stCondLst>
                                    <p:cond delay="0"/>
                                  </p:stCondLst>
                                  <p:childTnLst>
                                    <p:set>
                                      <p:cBhvr>
                                        <p:cTn id="181" dur="1" fill="hold">
                                          <p:stCondLst>
                                            <p:cond delay="0"/>
                                          </p:stCondLst>
                                        </p:cTn>
                                        <p:tgtEl>
                                          <p:spTgt spid="135"/>
                                        </p:tgtEl>
                                        <p:attrNameLst>
                                          <p:attrName>style.visibility</p:attrName>
                                        </p:attrNameLst>
                                      </p:cBhvr>
                                      <p:to>
                                        <p:strVal val="visible"/>
                                      </p:to>
                                    </p:set>
                                    <p:animEffect transition="in" filter="fade">
                                      <p:cBhvr>
                                        <p:cTn id="182" dur="1000"/>
                                        <p:tgtEl>
                                          <p:spTgt spid="135"/>
                                        </p:tgtEl>
                                      </p:cBhvr>
                                    </p:animEffect>
                                  </p:childTnLst>
                                </p:cTn>
                              </p:par>
                            </p:childTnLst>
                          </p:cTn>
                        </p:par>
                      </p:childTnLst>
                    </p:cTn>
                  </p:par>
                  <p:par>
                    <p:cTn id="183" fill="hold">
                      <p:stCondLst>
                        <p:cond delay="indefinite"/>
                      </p:stCondLst>
                      <p:childTnLst>
                        <p:par>
                          <p:cTn id="184" fill="hold">
                            <p:stCondLst>
                              <p:cond delay="0"/>
                            </p:stCondLst>
                            <p:childTnLst>
                              <p:par>
                                <p:cTn id="185" presetID="10" presetClass="exit" presetSubtype="0" fill="hold" grpId="1" nodeType="clickEffect">
                                  <p:stCondLst>
                                    <p:cond delay="0"/>
                                  </p:stCondLst>
                                  <p:childTnLst>
                                    <p:animEffect transition="out" filter="fade">
                                      <p:cBhvr>
                                        <p:cTn id="186" dur="1000"/>
                                        <p:tgtEl>
                                          <p:spTgt spid="135"/>
                                        </p:tgtEl>
                                      </p:cBhvr>
                                    </p:animEffect>
                                    <p:set>
                                      <p:cBhvr>
                                        <p:cTn id="187" dur="1" fill="hold">
                                          <p:stCondLst>
                                            <p:cond delay="999"/>
                                          </p:stCondLst>
                                        </p:cTn>
                                        <p:tgtEl>
                                          <p:spTgt spid="135"/>
                                        </p:tgtEl>
                                        <p:attrNameLst>
                                          <p:attrName>style.visibility</p:attrName>
                                        </p:attrNameLst>
                                      </p:cBhvr>
                                      <p:to>
                                        <p:strVal val="hidden"/>
                                      </p:to>
                                    </p:set>
                                  </p:childTnLst>
                                </p:cTn>
                              </p:par>
                            </p:childTnLst>
                          </p:cTn>
                        </p:par>
                      </p:childTnLst>
                    </p:cTn>
                  </p:par>
                  <p:par>
                    <p:cTn id="188" fill="hold">
                      <p:stCondLst>
                        <p:cond delay="indefinite"/>
                      </p:stCondLst>
                      <p:childTnLst>
                        <p:par>
                          <p:cTn id="189" fill="hold">
                            <p:stCondLst>
                              <p:cond delay="0"/>
                            </p:stCondLst>
                            <p:childTnLst>
                              <p:par>
                                <p:cTn id="190" presetID="10" presetClass="entr" presetSubtype="0" fill="hold" grpId="0" nodeType="clickEffect">
                                  <p:stCondLst>
                                    <p:cond delay="0"/>
                                  </p:stCondLst>
                                  <p:childTnLst>
                                    <p:set>
                                      <p:cBhvr>
                                        <p:cTn id="191" dur="1" fill="hold">
                                          <p:stCondLst>
                                            <p:cond delay="0"/>
                                          </p:stCondLst>
                                        </p:cTn>
                                        <p:tgtEl>
                                          <p:spTgt spid="130"/>
                                        </p:tgtEl>
                                        <p:attrNameLst>
                                          <p:attrName>style.visibility</p:attrName>
                                        </p:attrNameLst>
                                      </p:cBhvr>
                                      <p:to>
                                        <p:strVal val="visible"/>
                                      </p:to>
                                    </p:set>
                                    <p:animEffect transition="in" filter="fade">
                                      <p:cBhvr>
                                        <p:cTn id="192" dur="1000"/>
                                        <p:tgtEl>
                                          <p:spTgt spid="130"/>
                                        </p:tgtEl>
                                      </p:cBhvr>
                                    </p:animEffect>
                                  </p:childTnLst>
                                </p:cTn>
                              </p:par>
                            </p:childTnLst>
                          </p:cTn>
                        </p:par>
                      </p:childTnLst>
                    </p:cTn>
                  </p:par>
                  <p:par>
                    <p:cTn id="193" fill="hold">
                      <p:stCondLst>
                        <p:cond delay="indefinite"/>
                      </p:stCondLst>
                      <p:childTnLst>
                        <p:par>
                          <p:cTn id="194" fill="hold">
                            <p:stCondLst>
                              <p:cond delay="0"/>
                            </p:stCondLst>
                            <p:childTnLst>
                              <p:par>
                                <p:cTn id="195" presetID="10" presetClass="exit" presetSubtype="0" fill="hold" grpId="1" nodeType="clickEffect">
                                  <p:stCondLst>
                                    <p:cond delay="0"/>
                                  </p:stCondLst>
                                  <p:childTnLst>
                                    <p:animEffect transition="out" filter="fade">
                                      <p:cBhvr>
                                        <p:cTn id="196" dur="1000"/>
                                        <p:tgtEl>
                                          <p:spTgt spid="130"/>
                                        </p:tgtEl>
                                      </p:cBhvr>
                                    </p:animEffect>
                                    <p:set>
                                      <p:cBhvr>
                                        <p:cTn id="197" dur="1" fill="hold">
                                          <p:stCondLst>
                                            <p:cond delay="999"/>
                                          </p:stCondLst>
                                        </p:cTn>
                                        <p:tgtEl>
                                          <p:spTgt spid="130"/>
                                        </p:tgtEl>
                                        <p:attrNameLst>
                                          <p:attrName>style.visibility</p:attrName>
                                        </p:attrNameLst>
                                      </p:cBhvr>
                                      <p:to>
                                        <p:strVal val="hidden"/>
                                      </p:to>
                                    </p:set>
                                  </p:childTnLst>
                                </p:cTn>
                              </p:par>
                            </p:childTnLst>
                          </p:cTn>
                        </p:par>
                      </p:childTnLst>
                    </p:cTn>
                  </p:par>
                  <p:par>
                    <p:cTn id="198" fill="hold">
                      <p:stCondLst>
                        <p:cond delay="indefinite"/>
                      </p:stCondLst>
                      <p:childTnLst>
                        <p:par>
                          <p:cTn id="199" fill="hold">
                            <p:stCondLst>
                              <p:cond delay="0"/>
                            </p:stCondLst>
                            <p:childTnLst>
                              <p:par>
                                <p:cTn id="200" presetID="10" presetClass="entr" presetSubtype="0" fill="hold" grpId="0" nodeType="clickEffect">
                                  <p:stCondLst>
                                    <p:cond delay="0"/>
                                  </p:stCondLst>
                                  <p:childTnLst>
                                    <p:set>
                                      <p:cBhvr>
                                        <p:cTn id="201" dur="1" fill="hold">
                                          <p:stCondLst>
                                            <p:cond delay="0"/>
                                          </p:stCondLst>
                                        </p:cTn>
                                        <p:tgtEl>
                                          <p:spTgt spid="133"/>
                                        </p:tgtEl>
                                        <p:attrNameLst>
                                          <p:attrName>style.visibility</p:attrName>
                                        </p:attrNameLst>
                                      </p:cBhvr>
                                      <p:to>
                                        <p:strVal val="visible"/>
                                      </p:to>
                                    </p:set>
                                    <p:animEffect transition="in" filter="fade">
                                      <p:cBhvr>
                                        <p:cTn id="202" dur="1000"/>
                                        <p:tgtEl>
                                          <p:spTgt spid="133"/>
                                        </p:tgtEl>
                                      </p:cBhvr>
                                    </p:animEffect>
                                  </p:childTnLst>
                                </p:cTn>
                              </p:par>
                            </p:childTnLst>
                          </p:cTn>
                        </p:par>
                      </p:childTnLst>
                    </p:cTn>
                  </p:par>
                  <p:par>
                    <p:cTn id="203" fill="hold">
                      <p:stCondLst>
                        <p:cond delay="indefinite"/>
                      </p:stCondLst>
                      <p:childTnLst>
                        <p:par>
                          <p:cTn id="204" fill="hold">
                            <p:stCondLst>
                              <p:cond delay="0"/>
                            </p:stCondLst>
                            <p:childTnLst>
                              <p:par>
                                <p:cTn id="205" presetID="10" presetClass="exit" presetSubtype="0" fill="hold" grpId="1" nodeType="clickEffect">
                                  <p:stCondLst>
                                    <p:cond delay="0"/>
                                  </p:stCondLst>
                                  <p:childTnLst>
                                    <p:animEffect transition="out" filter="fade">
                                      <p:cBhvr>
                                        <p:cTn id="206" dur="1000"/>
                                        <p:tgtEl>
                                          <p:spTgt spid="133"/>
                                        </p:tgtEl>
                                      </p:cBhvr>
                                    </p:animEffect>
                                    <p:set>
                                      <p:cBhvr>
                                        <p:cTn id="207" dur="1" fill="hold">
                                          <p:stCondLst>
                                            <p:cond delay="999"/>
                                          </p:stCondLst>
                                        </p:cTn>
                                        <p:tgtEl>
                                          <p:spTgt spid="133"/>
                                        </p:tgtEl>
                                        <p:attrNameLst>
                                          <p:attrName>style.visibility</p:attrName>
                                        </p:attrNameLst>
                                      </p:cBhvr>
                                      <p:to>
                                        <p:strVal val="hidden"/>
                                      </p:to>
                                    </p:set>
                                  </p:childTnLst>
                                </p:cTn>
                              </p:par>
                            </p:childTnLst>
                          </p:cTn>
                        </p:par>
                      </p:childTnLst>
                    </p:cTn>
                  </p:par>
                  <p:par>
                    <p:cTn id="208" fill="hold">
                      <p:stCondLst>
                        <p:cond delay="indefinite"/>
                      </p:stCondLst>
                      <p:childTnLst>
                        <p:par>
                          <p:cTn id="209" fill="hold">
                            <p:stCondLst>
                              <p:cond delay="0"/>
                            </p:stCondLst>
                            <p:childTnLst>
                              <p:par>
                                <p:cTn id="210" presetID="10" presetClass="entr" presetSubtype="0" fill="hold" grpId="0" nodeType="clickEffect">
                                  <p:stCondLst>
                                    <p:cond delay="0"/>
                                  </p:stCondLst>
                                  <p:childTnLst>
                                    <p:set>
                                      <p:cBhvr>
                                        <p:cTn id="211" dur="1" fill="hold">
                                          <p:stCondLst>
                                            <p:cond delay="0"/>
                                          </p:stCondLst>
                                        </p:cTn>
                                        <p:tgtEl>
                                          <p:spTgt spid="137"/>
                                        </p:tgtEl>
                                        <p:attrNameLst>
                                          <p:attrName>style.visibility</p:attrName>
                                        </p:attrNameLst>
                                      </p:cBhvr>
                                      <p:to>
                                        <p:strVal val="visible"/>
                                      </p:to>
                                    </p:set>
                                    <p:animEffect transition="in" filter="fade">
                                      <p:cBhvr>
                                        <p:cTn id="212" dur="1000"/>
                                        <p:tgtEl>
                                          <p:spTgt spid="137"/>
                                        </p:tgtEl>
                                      </p:cBhvr>
                                    </p:animEffect>
                                  </p:childTnLst>
                                </p:cTn>
                              </p:par>
                            </p:childTnLst>
                          </p:cTn>
                        </p:par>
                      </p:childTnLst>
                    </p:cTn>
                  </p:par>
                  <p:par>
                    <p:cTn id="213" fill="hold">
                      <p:stCondLst>
                        <p:cond delay="indefinite"/>
                      </p:stCondLst>
                      <p:childTnLst>
                        <p:par>
                          <p:cTn id="214" fill="hold">
                            <p:stCondLst>
                              <p:cond delay="0"/>
                            </p:stCondLst>
                            <p:childTnLst>
                              <p:par>
                                <p:cTn id="215" presetID="10" presetClass="exit" presetSubtype="0" fill="hold" nodeType="clickEffect">
                                  <p:stCondLst>
                                    <p:cond delay="0"/>
                                  </p:stCondLst>
                                  <p:childTnLst>
                                    <p:animEffect transition="out" filter="fade">
                                      <p:cBhvr>
                                        <p:cTn id="216" dur="1000"/>
                                        <p:tgtEl>
                                          <p:spTgt spid="123"/>
                                        </p:tgtEl>
                                      </p:cBhvr>
                                    </p:animEffect>
                                    <p:set>
                                      <p:cBhvr>
                                        <p:cTn id="217" dur="1" fill="hold">
                                          <p:stCondLst>
                                            <p:cond delay="999"/>
                                          </p:stCondLst>
                                        </p:cTn>
                                        <p:tgtEl>
                                          <p:spTgt spid="123"/>
                                        </p:tgtEl>
                                        <p:attrNameLst>
                                          <p:attrName>style.visibility</p:attrName>
                                        </p:attrNameLst>
                                      </p:cBhvr>
                                      <p:to>
                                        <p:strVal val="hidden"/>
                                      </p:to>
                                    </p:set>
                                  </p:childTnLst>
                                </p:cTn>
                              </p:par>
                              <p:par>
                                <p:cTn id="218" presetID="10" presetClass="entr" presetSubtype="0" fill="hold" nodeType="withEffect">
                                  <p:stCondLst>
                                    <p:cond delay="0"/>
                                  </p:stCondLst>
                                  <p:childTnLst>
                                    <p:set>
                                      <p:cBhvr>
                                        <p:cTn id="219" dur="1" fill="hold">
                                          <p:stCondLst>
                                            <p:cond delay="0"/>
                                          </p:stCondLst>
                                        </p:cTn>
                                        <p:tgtEl>
                                          <p:spTgt spid="138"/>
                                        </p:tgtEl>
                                        <p:attrNameLst>
                                          <p:attrName>style.visibility</p:attrName>
                                        </p:attrNameLst>
                                      </p:cBhvr>
                                      <p:to>
                                        <p:strVal val="visible"/>
                                      </p:to>
                                    </p:set>
                                    <p:animEffect transition="in" filter="fade">
                                      <p:cBhvr>
                                        <p:cTn id="220" dur="1000"/>
                                        <p:tgtEl>
                                          <p:spTgt spid="138"/>
                                        </p:tgtEl>
                                      </p:cBhvr>
                                    </p:animEffect>
                                  </p:childTnLst>
                                </p:cTn>
                              </p:par>
                              <p:par>
                                <p:cTn id="221" presetID="10" presetClass="entr" presetSubtype="0" fill="hold" nodeType="withEffect">
                                  <p:stCondLst>
                                    <p:cond delay="0"/>
                                  </p:stCondLst>
                                  <p:childTnLst>
                                    <p:set>
                                      <p:cBhvr>
                                        <p:cTn id="222" dur="1" fill="hold">
                                          <p:stCondLst>
                                            <p:cond delay="0"/>
                                          </p:stCondLst>
                                        </p:cTn>
                                        <p:tgtEl>
                                          <p:spTgt spid="141"/>
                                        </p:tgtEl>
                                        <p:attrNameLst>
                                          <p:attrName>style.visibility</p:attrName>
                                        </p:attrNameLst>
                                      </p:cBhvr>
                                      <p:to>
                                        <p:strVal val="visible"/>
                                      </p:to>
                                    </p:set>
                                    <p:animEffect transition="in" filter="fade">
                                      <p:cBhvr>
                                        <p:cTn id="223" dur="1000"/>
                                        <p:tgtEl>
                                          <p:spTgt spid="141"/>
                                        </p:tgtEl>
                                      </p:cBhvr>
                                    </p:animEffect>
                                  </p:childTnLst>
                                </p:cTn>
                              </p:par>
                            </p:childTnLst>
                          </p:cTn>
                        </p:par>
                      </p:childTnLst>
                    </p:cTn>
                  </p:par>
                  <p:par>
                    <p:cTn id="224" fill="hold">
                      <p:stCondLst>
                        <p:cond delay="indefinite"/>
                      </p:stCondLst>
                      <p:childTnLst>
                        <p:par>
                          <p:cTn id="225" fill="hold">
                            <p:stCondLst>
                              <p:cond delay="0"/>
                            </p:stCondLst>
                            <p:childTnLst>
                              <p:par>
                                <p:cTn id="226" presetID="10" presetClass="entr" presetSubtype="0" fill="hold" grpId="0" nodeType="clickEffect">
                                  <p:stCondLst>
                                    <p:cond delay="0"/>
                                  </p:stCondLst>
                                  <p:childTnLst>
                                    <p:set>
                                      <p:cBhvr>
                                        <p:cTn id="227" dur="1" fill="hold">
                                          <p:stCondLst>
                                            <p:cond delay="0"/>
                                          </p:stCondLst>
                                        </p:cTn>
                                        <p:tgtEl>
                                          <p:spTgt spid="147"/>
                                        </p:tgtEl>
                                        <p:attrNameLst>
                                          <p:attrName>style.visibility</p:attrName>
                                        </p:attrNameLst>
                                      </p:cBhvr>
                                      <p:to>
                                        <p:strVal val="visible"/>
                                      </p:to>
                                    </p:set>
                                    <p:animEffect transition="in" filter="fade">
                                      <p:cBhvr>
                                        <p:cTn id="228" dur="1000"/>
                                        <p:tgtEl>
                                          <p:spTgt spid="147"/>
                                        </p:tgtEl>
                                      </p:cBhvr>
                                    </p:animEffect>
                                  </p:childTnLst>
                                </p:cTn>
                              </p:par>
                            </p:childTnLst>
                          </p:cTn>
                        </p:par>
                      </p:childTnLst>
                    </p:cTn>
                  </p:par>
                  <p:par>
                    <p:cTn id="229" fill="hold">
                      <p:stCondLst>
                        <p:cond delay="indefinite"/>
                      </p:stCondLst>
                      <p:childTnLst>
                        <p:par>
                          <p:cTn id="230" fill="hold">
                            <p:stCondLst>
                              <p:cond delay="0"/>
                            </p:stCondLst>
                            <p:childTnLst>
                              <p:par>
                                <p:cTn id="231" presetID="10" presetClass="exit" presetSubtype="0" fill="hold" grpId="1" nodeType="clickEffect">
                                  <p:stCondLst>
                                    <p:cond delay="0"/>
                                  </p:stCondLst>
                                  <p:childTnLst>
                                    <p:animEffect transition="out" filter="fade">
                                      <p:cBhvr>
                                        <p:cTn id="232" dur="1000"/>
                                        <p:tgtEl>
                                          <p:spTgt spid="147"/>
                                        </p:tgtEl>
                                      </p:cBhvr>
                                    </p:animEffect>
                                    <p:set>
                                      <p:cBhvr>
                                        <p:cTn id="233" dur="1" fill="hold">
                                          <p:stCondLst>
                                            <p:cond delay="999"/>
                                          </p:stCondLst>
                                        </p:cTn>
                                        <p:tgtEl>
                                          <p:spTgt spid="147"/>
                                        </p:tgtEl>
                                        <p:attrNameLst>
                                          <p:attrName>style.visibility</p:attrName>
                                        </p:attrNameLst>
                                      </p:cBhvr>
                                      <p:to>
                                        <p:strVal val="hidden"/>
                                      </p:to>
                                    </p:set>
                                  </p:childTnLst>
                                </p:cTn>
                              </p:par>
                            </p:childTnLst>
                          </p:cTn>
                        </p:par>
                      </p:childTnLst>
                    </p:cTn>
                  </p:par>
                  <p:par>
                    <p:cTn id="234" fill="hold">
                      <p:stCondLst>
                        <p:cond delay="indefinite"/>
                      </p:stCondLst>
                      <p:childTnLst>
                        <p:par>
                          <p:cTn id="235" fill="hold">
                            <p:stCondLst>
                              <p:cond delay="0"/>
                            </p:stCondLst>
                            <p:childTnLst>
                              <p:par>
                                <p:cTn id="236" presetID="10" presetClass="entr" presetSubtype="0" fill="hold" grpId="0" nodeType="clickEffect">
                                  <p:stCondLst>
                                    <p:cond delay="0"/>
                                  </p:stCondLst>
                                  <p:childTnLst>
                                    <p:set>
                                      <p:cBhvr>
                                        <p:cTn id="237" dur="1" fill="hold">
                                          <p:stCondLst>
                                            <p:cond delay="0"/>
                                          </p:stCondLst>
                                        </p:cTn>
                                        <p:tgtEl>
                                          <p:spTgt spid="149"/>
                                        </p:tgtEl>
                                        <p:attrNameLst>
                                          <p:attrName>style.visibility</p:attrName>
                                        </p:attrNameLst>
                                      </p:cBhvr>
                                      <p:to>
                                        <p:strVal val="visible"/>
                                      </p:to>
                                    </p:set>
                                    <p:animEffect transition="in" filter="fade">
                                      <p:cBhvr>
                                        <p:cTn id="238" dur="1000"/>
                                        <p:tgtEl>
                                          <p:spTgt spid="149"/>
                                        </p:tgtEl>
                                      </p:cBhvr>
                                    </p:animEffect>
                                  </p:childTnLst>
                                </p:cTn>
                              </p:par>
                            </p:childTnLst>
                          </p:cTn>
                        </p:par>
                      </p:childTnLst>
                    </p:cTn>
                  </p:par>
                  <p:par>
                    <p:cTn id="239" fill="hold">
                      <p:stCondLst>
                        <p:cond delay="indefinite"/>
                      </p:stCondLst>
                      <p:childTnLst>
                        <p:par>
                          <p:cTn id="240" fill="hold">
                            <p:stCondLst>
                              <p:cond delay="0"/>
                            </p:stCondLst>
                            <p:childTnLst>
                              <p:par>
                                <p:cTn id="241" presetID="10" presetClass="exit" presetSubtype="0" fill="hold" grpId="1" nodeType="clickEffect">
                                  <p:stCondLst>
                                    <p:cond delay="0"/>
                                  </p:stCondLst>
                                  <p:childTnLst>
                                    <p:animEffect transition="out" filter="fade">
                                      <p:cBhvr>
                                        <p:cTn id="242" dur="1000"/>
                                        <p:tgtEl>
                                          <p:spTgt spid="149"/>
                                        </p:tgtEl>
                                      </p:cBhvr>
                                    </p:animEffect>
                                    <p:set>
                                      <p:cBhvr>
                                        <p:cTn id="243" dur="1" fill="hold">
                                          <p:stCondLst>
                                            <p:cond delay="999"/>
                                          </p:stCondLst>
                                        </p:cTn>
                                        <p:tgtEl>
                                          <p:spTgt spid="149"/>
                                        </p:tgtEl>
                                        <p:attrNameLst>
                                          <p:attrName>style.visibility</p:attrName>
                                        </p:attrNameLst>
                                      </p:cBhvr>
                                      <p:to>
                                        <p:strVal val="hidden"/>
                                      </p:to>
                                    </p:set>
                                  </p:childTnLst>
                                </p:cTn>
                              </p:par>
                            </p:childTnLst>
                          </p:cTn>
                        </p:par>
                      </p:childTnLst>
                    </p:cTn>
                  </p:par>
                  <p:par>
                    <p:cTn id="244" fill="hold">
                      <p:stCondLst>
                        <p:cond delay="indefinite"/>
                      </p:stCondLst>
                      <p:childTnLst>
                        <p:par>
                          <p:cTn id="245" fill="hold">
                            <p:stCondLst>
                              <p:cond delay="0"/>
                            </p:stCondLst>
                            <p:childTnLst>
                              <p:par>
                                <p:cTn id="246" presetID="10" presetClass="entr" presetSubtype="0" fill="hold" grpId="0" nodeType="clickEffect">
                                  <p:stCondLst>
                                    <p:cond delay="0"/>
                                  </p:stCondLst>
                                  <p:childTnLst>
                                    <p:set>
                                      <p:cBhvr>
                                        <p:cTn id="247" dur="1" fill="hold">
                                          <p:stCondLst>
                                            <p:cond delay="0"/>
                                          </p:stCondLst>
                                        </p:cTn>
                                        <p:tgtEl>
                                          <p:spTgt spid="151"/>
                                        </p:tgtEl>
                                        <p:attrNameLst>
                                          <p:attrName>style.visibility</p:attrName>
                                        </p:attrNameLst>
                                      </p:cBhvr>
                                      <p:to>
                                        <p:strVal val="visible"/>
                                      </p:to>
                                    </p:set>
                                    <p:animEffect transition="in" filter="fade">
                                      <p:cBhvr>
                                        <p:cTn id="248" dur="1000"/>
                                        <p:tgtEl>
                                          <p:spTgt spid="151"/>
                                        </p:tgtEl>
                                      </p:cBhvr>
                                    </p:animEffect>
                                  </p:childTnLst>
                                </p:cTn>
                              </p:par>
                            </p:childTnLst>
                          </p:cTn>
                        </p:par>
                      </p:childTnLst>
                    </p:cTn>
                  </p:par>
                  <p:par>
                    <p:cTn id="249" fill="hold">
                      <p:stCondLst>
                        <p:cond delay="indefinite"/>
                      </p:stCondLst>
                      <p:childTnLst>
                        <p:par>
                          <p:cTn id="250" fill="hold">
                            <p:stCondLst>
                              <p:cond delay="0"/>
                            </p:stCondLst>
                            <p:childTnLst>
                              <p:par>
                                <p:cTn id="251" presetID="10" presetClass="exit" presetSubtype="0" fill="hold" grpId="1" nodeType="clickEffect">
                                  <p:stCondLst>
                                    <p:cond delay="0"/>
                                  </p:stCondLst>
                                  <p:childTnLst>
                                    <p:animEffect transition="out" filter="fade">
                                      <p:cBhvr>
                                        <p:cTn id="252" dur="1000"/>
                                        <p:tgtEl>
                                          <p:spTgt spid="151"/>
                                        </p:tgtEl>
                                      </p:cBhvr>
                                    </p:animEffect>
                                    <p:set>
                                      <p:cBhvr>
                                        <p:cTn id="253" dur="1" fill="hold">
                                          <p:stCondLst>
                                            <p:cond delay="999"/>
                                          </p:stCondLst>
                                        </p:cTn>
                                        <p:tgtEl>
                                          <p:spTgt spid="151"/>
                                        </p:tgtEl>
                                        <p:attrNameLst>
                                          <p:attrName>style.visibility</p:attrName>
                                        </p:attrNameLst>
                                      </p:cBhvr>
                                      <p:to>
                                        <p:strVal val="hidden"/>
                                      </p:to>
                                    </p:set>
                                  </p:childTnLst>
                                </p:cTn>
                              </p:par>
                            </p:childTnLst>
                          </p:cTn>
                        </p:par>
                      </p:childTnLst>
                    </p:cTn>
                  </p:par>
                  <p:par>
                    <p:cTn id="254" fill="hold">
                      <p:stCondLst>
                        <p:cond delay="indefinite"/>
                      </p:stCondLst>
                      <p:childTnLst>
                        <p:par>
                          <p:cTn id="255" fill="hold">
                            <p:stCondLst>
                              <p:cond delay="0"/>
                            </p:stCondLst>
                            <p:childTnLst>
                              <p:par>
                                <p:cTn id="256" presetID="10" presetClass="entr" presetSubtype="0" fill="hold" grpId="0" nodeType="clickEffect">
                                  <p:stCondLst>
                                    <p:cond delay="0"/>
                                  </p:stCondLst>
                                  <p:childTnLst>
                                    <p:set>
                                      <p:cBhvr>
                                        <p:cTn id="257" dur="1" fill="hold">
                                          <p:stCondLst>
                                            <p:cond delay="0"/>
                                          </p:stCondLst>
                                        </p:cTn>
                                        <p:tgtEl>
                                          <p:spTgt spid="155"/>
                                        </p:tgtEl>
                                        <p:attrNameLst>
                                          <p:attrName>style.visibility</p:attrName>
                                        </p:attrNameLst>
                                      </p:cBhvr>
                                      <p:to>
                                        <p:strVal val="visible"/>
                                      </p:to>
                                    </p:set>
                                    <p:animEffect transition="in" filter="fade">
                                      <p:cBhvr>
                                        <p:cTn id="258" dur="1000"/>
                                        <p:tgtEl>
                                          <p:spTgt spid="155"/>
                                        </p:tgtEl>
                                      </p:cBhvr>
                                    </p:animEffect>
                                  </p:childTnLst>
                                </p:cTn>
                              </p:par>
                            </p:childTnLst>
                          </p:cTn>
                        </p:par>
                      </p:childTnLst>
                    </p:cTn>
                  </p:par>
                  <p:par>
                    <p:cTn id="259" fill="hold">
                      <p:stCondLst>
                        <p:cond delay="indefinite"/>
                      </p:stCondLst>
                      <p:childTnLst>
                        <p:par>
                          <p:cTn id="260" fill="hold">
                            <p:stCondLst>
                              <p:cond delay="0"/>
                            </p:stCondLst>
                            <p:childTnLst>
                              <p:par>
                                <p:cTn id="261" presetID="10" presetClass="exit" presetSubtype="0" fill="hold" nodeType="clickEffect">
                                  <p:stCondLst>
                                    <p:cond delay="0"/>
                                  </p:stCondLst>
                                  <p:childTnLst>
                                    <p:animEffect transition="out" filter="fade">
                                      <p:cBhvr>
                                        <p:cTn id="262" dur="1000"/>
                                        <p:tgtEl>
                                          <p:spTgt spid="141"/>
                                        </p:tgtEl>
                                      </p:cBhvr>
                                    </p:animEffect>
                                    <p:set>
                                      <p:cBhvr>
                                        <p:cTn id="263" dur="1" fill="hold">
                                          <p:stCondLst>
                                            <p:cond delay="999"/>
                                          </p:stCondLst>
                                        </p:cTn>
                                        <p:tgtEl>
                                          <p:spTgt spid="141"/>
                                        </p:tgtEl>
                                        <p:attrNameLst>
                                          <p:attrName>style.visibility</p:attrName>
                                        </p:attrNameLst>
                                      </p:cBhvr>
                                      <p:to>
                                        <p:strVal val="hidden"/>
                                      </p:to>
                                    </p:set>
                                  </p:childTnLst>
                                </p:cTn>
                              </p:par>
                              <p:par>
                                <p:cTn id="264" presetID="10" presetClass="entr" presetSubtype="0" fill="hold" nodeType="withEffect">
                                  <p:stCondLst>
                                    <p:cond delay="0"/>
                                  </p:stCondLst>
                                  <p:childTnLst>
                                    <p:set>
                                      <p:cBhvr>
                                        <p:cTn id="265" dur="1" fill="hold">
                                          <p:stCondLst>
                                            <p:cond delay="0"/>
                                          </p:stCondLst>
                                        </p:cTn>
                                        <p:tgtEl>
                                          <p:spTgt spid="156"/>
                                        </p:tgtEl>
                                        <p:attrNameLst>
                                          <p:attrName>style.visibility</p:attrName>
                                        </p:attrNameLst>
                                      </p:cBhvr>
                                      <p:to>
                                        <p:strVal val="visible"/>
                                      </p:to>
                                    </p:set>
                                    <p:animEffect transition="in" filter="fade">
                                      <p:cBhvr>
                                        <p:cTn id="266" dur="1000"/>
                                        <p:tgtEl>
                                          <p:spTgt spid="156"/>
                                        </p:tgtEl>
                                      </p:cBhvr>
                                    </p:animEffect>
                                  </p:childTnLst>
                                </p:cTn>
                              </p:par>
                              <p:par>
                                <p:cTn id="267" presetID="10" presetClass="entr" presetSubtype="0" fill="hold" nodeType="withEffect">
                                  <p:stCondLst>
                                    <p:cond delay="0"/>
                                  </p:stCondLst>
                                  <p:childTnLst>
                                    <p:set>
                                      <p:cBhvr>
                                        <p:cTn id="268" dur="1" fill="hold">
                                          <p:stCondLst>
                                            <p:cond delay="0"/>
                                          </p:stCondLst>
                                        </p:cTn>
                                        <p:tgtEl>
                                          <p:spTgt spid="159"/>
                                        </p:tgtEl>
                                        <p:attrNameLst>
                                          <p:attrName>style.visibility</p:attrName>
                                        </p:attrNameLst>
                                      </p:cBhvr>
                                      <p:to>
                                        <p:strVal val="visible"/>
                                      </p:to>
                                    </p:set>
                                    <p:animEffect transition="in" filter="fade">
                                      <p:cBhvr>
                                        <p:cTn id="269" dur="1000"/>
                                        <p:tgtEl>
                                          <p:spTgt spid="159"/>
                                        </p:tgtEl>
                                      </p:cBhvr>
                                    </p:animEffect>
                                  </p:childTnLst>
                                </p:cTn>
                              </p:par>
                            </p:childTnLst>
                          </p:cTn>
                        </p:par>
                      </p:childTnLst>
                    </p:cTn>
                  </p:par>
                  <p:par>
                    <p:cTn id="270" fill="hold">
                      <p:stCondLst>
                        <p:cond delay="indefinite"/>
                      </p:stCondLst>
                      <p:childTnLst>
                        <p:par>
                          <p:cTn id="271" fill="hold">
                            <p:stCondLst>
                              <p:cond delay="0"/>
                            </p:stCondLst>
                            <p:childTnLst>
                              <p:par>
                                <p:cTn id="272" presetID="10" presetClass="entr" presetSubtype="0" fill="hold" grpId="0" nodeType="clickEffect">
                                  <p:stCondLst>
                                    <p:cond delay="0"/>
                                  </p:stCondLst>
                                  <p:childTnLst>
                                    <p:set>
                                      <p:cBhvr>
                                        <p:cTn id="273" dur="1" fill="hold">
                                          <p:stCondLst>
                                            <p:cond delay="0"/>
                                          </p:stCondLst>
                                        </p:cTn>
                                        <p:tgtEl>
                                          <p:spTgt spid="172"/>
                                        </p:tgtEl>
                                        <p:attrNameLst>
                                          <p:attrName>style.visibility</p:attrName>
                                        </p:attrNameLst>
                                      </p:cBhvr>
                                      <p:to>
                                        <p:strVal val="visible"/>
                                      </p:to>
                                    </p:set>
                                    <p:animEffect transition="in" filter="fade">
                                      <p:cBhvr>
                                        <p:cTn id="274" dur="1000"/>
                                        <p:tgtEl>
                                          <p:spTgt spid="172"/>
                                        </p:tgtEl>
                                      </p:cBhvr>
                                    </p:animEffect>
                                  </p:childTnLst>
                                </p:cTn>
                              </p:par>
                            </p:childTnLst>
                          </p:cTn>
                        </p:par>
                      </p:childTnLst>
                    </p:cTn>
                  </p:par>
                  <p:par>
                    <p:cTn id="275" fill="hold">
                      <p:stCondLst>
                        <p:cond delay="indefinite"/>
                      </p:stCondLst>
                      <p:childTnLst>
                        <p:par>
                          <p:cTn id="276" fill="hold">
                            <p:stCondLst>
                              <p:cond delay="0"/>
                            </p:stCondLst>
                            <p:childTnLst>
                              <p:par>
                                <p:cTn id="277" presetID="10" presetClass="exit" presetSubtype="0" fill="hold" grpId="1" nodeType="clickEffect">
                                  <p:stCondLst>
                                    <p:cond delay="0"/>
                                  </p:stCondLst>
                                  <p:childTnLst>
                                    <p:animEffect transition="out" filter="fade">
                                      <p:cBhvr>
                                        <p:cTn id="278" dur="1000"/>
                                        <p:tgtEl>
                                          <p:spTgt spid="172"/>
                                        </p:tgtEl>
                                      </p:cBhvr>
                                    </p:animEffect>
                                    <p:set>
                                      <p:cBhvr>
                                        <p:cTn id="279" dur="1" fill="hold">
                                          <p:stCondLst>
                                            <p:cond delay="999"/>
                                          </p:stCondLst>
                                        </p:cTn>
                                        <p:tgtEl>
                                          <p:spTgt spid="172"/>
                                        </p:tgtEl>
                                        <p:attrNameLst>
                                          <p:attrName>style.visibility</p:attrName>
                                        </p:attrNameLst>
                                      </p:cBhvr>
                                      <p:to>
                                        <p:strVal val="hidden"/>
                                      </p:to>
                                    </p:set>
                                  </p:childTnLst>
                                </p:cTn>
                              </p:par>
                            </p:childTnLst>
                          </p:cTn>
                        </p:par>
                      </p:childTnLst>
                    </p:cTn>
                  </p:par>
                  <p:par>
                    <p:cTn id="280" fill="hold">
                      <p:stCondLst>
                        <p:cond delay="indefinite"/>
                      </p:stCondLst>
                      <p:childTnLst>
                        <p:par>
                          <p:cTn id="281" fill="hold">
                            <p:stCondLst>
                              <p:cond delay="0"/>
                            </p:stCondLst>
                            <p:childTnLst>
                              <p:par>
                                <p:cTn id="282" presetID="10" presetClass="entr" presetSubtype="0" fill="hold" grpId="0" nodeType="clickEffect">
                                  <p:stCondLst>
                                    <p:cond delay="0"/>
                                  </p:stCondLst>
                                  <p:childTnLst>
                                    <p:set>
                                      <p:cBhvr>
                                        <p:cTn id="283" dur="1" fill="hold">
                                          <p:stCondLst>
                                            <p:cond delay="0"/>
                                          </p:stCondLst>
                                        </p:cTn>
                                        <p:tgtEl>
                                          <p:spTgt spid="174"/>
                                        </p:tgtEl>
                                        <p:attrNameLst>
                                          <p:attrName>style.visibility</p:attrName>
                                        </p:attrNameLst>
                                      </p:cBhvr>
                                      <p:to>
                                        <p:strVal val="visible"/>
                                      </p:to>
                                    </p:set>
                                    <p:animEffect transition="in" filter="fade">
                                      <p:cBhvr>
                                        <p:cTn id="284" dur="1000"/>
                                        <p:tgtEl>
                                          <p:spTgt spid="174"/>
                                        </p:tgtEl>
                                      </p:cBhvr>
                                    </p:animEffect>
                                  </p:childTnLst>
                                </p:cTn>
                              </p:par>
                            </p:childTnLst>
                          </p:cTn>
                        </p:par>
                      </p:childTnLst>
                    </p:cTn>
                  </p:par>
                  <p:par>
                    <p:cTn id="285" fill="hold">
                      <p:stCondLst>
                        <p:cond delay="indefinite"/>
                      </p:stCondLst>
                      <p:childTnLst>
                        <p:par>
                          <p:cTn id="286" fill="hold">
                            <p:stCondLst>
                              <p:cond delay="0"/>
                            </p:stCondLst>
                            <p:childTnLst>
                              <p:par>
                                <p:cTn id="287" presetID="10" presetClass="exit" presetSubtype="0" fill="hold" grpId="1" nodeType="clickEffect">
                                  <p:stCondLst>
                                    <p:cond delay="0"/>
                                  </p:stCondLst>
                                  <p:childTnLst>
                                    <p:animEffect transition="out" filter="fade">
                                      <p:cBhvr>
                                        <p:cTn id="288" dur="1000"/>
                                        <p:tgtEl>
                                          <p:spTgt spid="174"/>
                                        </p:tgtEl>
                                      </p:cBhvr>
                                    </p:animEffect>
                                    <p:set>
                                      <p:cBhvr>
                                        <p:cTn id="289" dur="1" fill="hold">
                                          <p:stCondLst>
                                            <p:cond delay="999"/>
                                          </p:stCondLst>
                                        </p:cTn>
                                        <p:tgtEl>
                                          <p:spTgt spid="174"/>
                                        </p:tgtEl>
                                        <p:attrNameLst>
                                          <p:attrName>style.visibility</p:attrName>
                                        </p:attrNameLst>
                                      </p:cBhvr>
                                      <p:to>
                                        <p:strVal val="hidden"/>
                                      </p:to>
                                    </p:set>
                                  </p:childTnLst>
                                </p:cTn>
                              </p:par>
                            </p:childTnLst>
                          </p:cTn>
                        </p:par>
                      </p:childTnLst>
                    </p:cTn>
                  </p:par>
                  <p:par>
                    <p:cTn id="290" fill="hold">
                      <p:stCondLst>
                        <p:cond delay="indefinite"/>
                      </p:stCondLst>
                      <p:childTnLst>
                        <p:par>
                          <p:cTn id="291" fill="hold">
                            <p:stCondLst>
                              <p:cond delay="0"/>
                            </p:stCondLst>
                            <p:childTnLst>
                              <p:par>
                                <p:cTn id="292" presetID="10" presetClass="entr" presetSubtype="0" fill="hold" grpId="0" nodeType="clickEffect">
                                  <p:stCondLst>
                                    <p:cond delay="0"/>
                                  </p:stCondLst>
                                  <p:childTnLst>
                                    <p:set>
                                      <p:cBhvr>
                                        <p:cTn id="293" dur="1" fill="hold">
                                          <p:stCondLst>
                                            <p:cond delay="0"/>
                                          </p:stCondLst>
                                        </p:cTn>
                                        <p:tgtEl>
                                          <p:spTgt spid="175"/>
                                        </p:tgtEl>
                                        <p:attrNameLst>
                                          <p:attrName>style.visibility</p:attrName>
                                        </p:attrNameLst>
                                      </p:cBhvr>
                                      <p:to>
                                        <p:strVal val="visible"/>
                                      </p:to>
                                    </p:set>
                                    <p:animEffect transition="in" filter="fade">
                                      <p:cBhvr>
                                        <p:cTn id="294" dur="1000"/>
                                        <p:tgtEl>
                                          <p:spTgt spid="175"/>
                                        </p:tgtEl>
                                      </p:cBhvr>
                                    </p:animEffect>
                                  </p:childTnLst>
                                </p:cTn>
                              </p:par>
                            </p:childTnLst>
                          </p:cTn>
                        </p:par>
                      </p:childTnLst>
                    </p:cTn>
                  </p:par>
                  <p:par>
                    <p:cTn id="295" fill="hold">
                      <p:stCondLst>
                        <p:cond delay="indefinite"/>
                      </p:stCondLst>
                      <p:childTnLst>
                        <p:par>
                          <p:cTn id="296" fill="hold">
                            <p:stCondLst>
                              <p:cond delay="0"/>
                            </p:stCondLst>
                            <p:childTnLst>
                              <p:par>
                                <p:cTn id="297" presetID="10" presetClass="exit" presetSubtype="0" fill="hold" grpId="1" nodeType="clickEffect">
                                  <p:stCondLst>
                                    <p:cond delay="0"/>
                                  </p:stCondLst>
                                  <p:childTnLst>
                                    <p:animEffect transition="out" filter="fade">
                                      <p:cBhvr>
                                        <p:cTn id="298" dur="1000"/>
                                        <p:tgtEl>
                                          <p:spTgt spid="175"/>
                                        </p:tgtEl>
                                      </p:cBhvr>
                                    </p:animEffect>
                                    <p:set>
                                      <p:cBhvr>
                                        <p:cTn id="299" dur="1" fill="hold">
                                          <p:stCondLst>
                                            <p:cond delay="999"/>
                                          </p:stCondLst>
                                        </p:cTn>
                                        <p:tgtEl>
                                          <p:spTgt spid="175"/>
                                        </p:tgtEl>
                                        <p:attrNameLst>
                                          <p:attrName>style.visibility</p:attrName>
                                        </p:attrNameLst>
                                      </p:cBhvr>
                                      <p:to>
                                        <p:strVal val="hidden"/>
                                      </p:to>
                                    </p:set>
                                  </p:childTnLst>
                                </p:cTn>
                              </p:par>
                            </p:childTnLst>
                          </p:cTn>
                        </p:par>
                      </p:childTnLst>
                    </p:cTn>
                  </p:par>
                  <p:par>
                    <p:cTn id="300" fill="hold">
                      <p:stCondLst>
                        <p:cond delay="indefinite"/>
                      </p:stCondLst>
                      <p:childTnLst>
                        <p:par>
                          <p:cTn id="301" fill="hold">
                            <p:stCondLst>
                              <p:cond delay="0"/>
                            </p:stCondLst>
                            <p:childTnLst>
                              <p:par>
                                <p:cTn id="302" presetID="10" presetClass="entr" presetSubtype="0" fill="hold" grpId="0" nodeType="clickEffect">
                                  <p:stCondLst>
                                    <p:cond delay="0"/>
                                  </p:stCondLst>
                                  <p:childTnLst>
                                    <p:set>
                                      <p:cBhvr>
                                        <p:cTn id="303" dur="1" fill="hold">
                                          <p:stCondLst>
                                            <p:cond delay="0"/>
                                          </p:stCondLst>
                                        </p:cTn>
                                        <p:tgtEl>
                                          <p:spTgt spid="177"/>
                                        </p:tgtEl>
                                        <p:attrNameLst>
                                          <p:attrName>style.visibility</p:attrName>
                                        </p:attrNameLst>
                                      </p:cBhvr>
                                      <p:to>
                                        <p:strVal val="visible"/>
                                      </p:to>
                                    </p:set>
                                    <p:animEffect transition="in" filter="fade">
                                      <p:cBhvr>
                                        <p:cTn id="304" dur="1000"/>
                                        <p:tgtEl>
                                          <p:spTgt spid="1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animBg="1"/>
      <p:bldP spid="110" grpId="1" animBg="1"/>
      <p:bldP spid="112" grpId="0" animBg="1"/>
      <p:bldP spid="112" grpId="1" animBg="1"/>
      <p:bldP spid="113" grpId="0" animBg="1"/>
      <p:bldP spid="119" grpId="0" animBg="1"/>
      <p:bldP spid="119" grpId="1" animBg="1"/>
      <p:bldP spid="120" grpId="0" animBg="1"/>
      <p:bldP spid="120" grpId="1" animBg="1"/>
      <p:bldP spid="121" grpId="0" animBg="1"/>
      <p:bldP spid="121" grpId="1" animBg="1"/>
      <p:bldP spid="122" grpId="0" animBg="1"/>
      <p:bldP spid="130" grpId="0" animBg="1"/>
      <p:bldP spid="130" grpId="1" animBg="1"/>
      <p:bldP spid="133" grpId="0" animBg="1"/>
      <p:bldP spid="133" grpId="1" animBg="1"/>
      <p:bldP spid="135" grpId="0" animBg="1"/>
      <p:bldP spid="135" grpId="1" animBg="1"/>
      <p:bldP spid="137" grpId="0" animBg="1"/>
      <p:bldP spid="147" grpId="0" animBg="1"/>
      <p:bldP spid="147" grpId="1" animBg="1"/>
      <p:bldP spid="149" grpId="0" animBg="1"/>
      <p:bldP spid="149" grpId="1" animBg="1"/>
      <p:bldP spid="151" grpId="0" animBg="1"/>
      <p:bldP spid="151" grpId="1" animBg="1"/>
      <p:bldP spid="155" grpId="0" animBg="1"/>
      <p:bldP spid="172" grpId="0" animBg="1"/>
      <p:bldP spid="172" grpId="1" animBg="1"/>
      <p:bldP spid="174" grpId="0" animBg="1"/>
      <p:bldP spid="174" grpId="1" animBg="1"/>
      <p:bldP spid="175" grpId="0" animBg="1"/>
      <p:bldP spid="175" grpId="1" animBg="1"/>
      <p:bldP spid="177"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1111"/>
        <p:cNvGrpSpPr/>
        <p:nvPr/>
      </p:nvGrpSpPr>
      <p:grpSpPr>
        <a:xfrm>
          <a:off x="0" y="0"/>
          <a:ext cx="0" cy="0"/>
          <a:chOff x="0" y="0"/>
          <a:chExt cx="0" cy="0"/>
        </a:xfrm>
      </p:grpSpPr>
      <p:grpSp>
        <p:nvGrpSpPr>
          <p:cNvPr id="94" name="Group 93">
            <a:extLst>
              <a:ext uri="{FF2B5EF4-FFF2-40B4-BE49-F238E27FC236}">
                <a16:creationId xmlns:a16="http://schemas.microsoft.com/office/drawing/2014/main" id="{9CB4DA44-742C-414B-BA05-633FAAFEBF0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95" name="Freeform 5">
              <a:extLst>
                <a:ext uri="{FF2B5EF4-FFF2-40B4-BE49-F238E27FC236}">
                  <a16:creationId xmlns:a16="http://schemas.microsoft.com/office/drawing/2014/main" id="{646F5217-C700-42DF-A991-60041BF85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6">
              <a:extLst>
                <a:ext uri="{FF2B5EF4-FFF2-40B4-BE49-F238E27FC236}">
                  <a16:creationId xmlns:a16="http://schemas.microsoft.com/office/drawing/2014/main" id="{86B42890-A2EB-4CD5-B95E-28BB1B9DC7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7">
              <a:extLst>
                <a:ext uri="{FF2B5EF4-FFF2-40B4-BE49-F238E27FC236}">
                  <a16:creationId xmlns:a16="http://schemas.microsoft.com/office/drawing/2014/main" id="{3C4C7C00-4C35-4304-971D-F6545F151A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8">
              <a:extLst>
                <a:ext uri="{FF2B5EF4-FFF2-40B4-BE49-F238E27FC236}">
                  <a16:creationId xmlns:a16="http://schemas.microsoft.com/office/drawing/2014/main" id="{062703B6-D095-40E9-AED8-A3895537F3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9">
              <a:extLst>
                <a:ext uri="{FF2B5EF4-FFF2-40B4-BE49-F238E27FC236}">
                  <a16:creationId xmlns:a16="http://schemas.microsoft.com/office/drawing/2014/main" id="{055808A0-E0B8-4AC4-B721-4A61DF27EB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0">
              <a:extLst>
                <a:ext uri="{FF2B5EF4-FFF2-40B4-BE49-F238E27FC236}">
                  <a16:creationId xmlns:a16="http://schemas.microsoft.com/office/drawing/2014/main" id="{A5C20225-C8C2-466D-BDA5-9CBA8CFE44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1" name="Freeform 11">
              <a:extLst>
                <a:ext uri="{FF2B5EF4-FFF2-40B4-BE49-F238E27FC236}">
                  <a16:creationId xmlns:a16="http://schemas.microsoft.com/office/drawing/2014/main" id="{4FE00035-FBE7-4831-851B-4FEC2CDC95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2" name="Freeform 12">
              <a:extLst>
                <a:ext uri="{FF2B5EF4-FFF2-40B4-BE49-F238E27FC236}">
                  <a16:creationId xmlns:a16="http://schemas.microsoft.com/office/drawing/2014/main" id="{F6E5955C-9D0F-4D45-941B-38C00DCB57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3">
              <a:extLst>
                <a:ext uri="{FF2B5EF4-FFF2-40B4-BE49-F238E27FC236}">
                  <a16:creationId xmlns:a16="http://schemas.microsoft.com/office/drawing/2014/main" id="{28A4AF89-C648-4D4F-9728-5EE6996F85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4">
              <a:extLst>
                <a:ext uri="{FF2B5EF4-FFF2-40B4-BE49-F238E27FC236}">
                  <a16:creationId xmlns:a16="http://schemas.microsoft.com/office/drawing/2014/main" id="{2AE30D5F-611C-4C24-B74D-EE52F199B0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15">
              <a:extLst>
                <a:ext uri="{FF2B5EF4-FFF2-40B4-BE49-F238E27FC236}">
                  <a16:creationId xmlns:a16="http://schemas.microsoft.com/office/drawing/2014/main" id="{B1313FCA-52AA-4767-BA27-EC3674A3C8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16">
              <a:extLst>
                <a:ext uri="{FF2B5EF4-FFF2-40B4-BE49-F238E27FC236}">
                  <a16:creationId xmlns:a16="http://schemas.microsoft.com/office/drawing/2014/main" id="{07FB6C5A-EFC4-4A43-AB27-6244F7CA76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17">
              <a:extLst>
                <a:ext uri="{FF2B5EF4-FFF2-40B4-BE49-F238E27FC236}">
                  <a16:creationId xmlns:a16="http://schemas.microsoft.com/office/drawing/2014/main" id="{3BF24447-F7CC-4598-8910-FAAC77867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8" name="Freeform 18">
              <a:extLst>
                <a:ext uri="{FF2B5EF4-FFF2-40B4-BE49-F238E27FC236}">
                  <a16:creationId xmlns:a16="http://schemas.microsoft.com/office/drawing/2014/main" id="{E8C0FE7B-3A46-4ED7-9C3D-C66FB4E638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9" name="Freeform 19">
              <a:extLst>
                <a:ext uri="{FF2B5EF4-FFF2-40B4-BE49-F238E27FC236}">
                  <a16:creationId xmlns:a16="http://schemas.microsoft.com/office/drawing/2014/main" id="{C93D827F-181D-4B32-A950-DC16B774DA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0" name="Freeform 20">
              <a:extLst>
                <a:ext uri="{FF2B5EF4-FFF2-40B4-BE49-F238E27FC236}">
                  <a16:creationId xmlns:a16="http://schemas.microsoft.com/office/drawing/2014/main" id="{2CF17858-D8BB-42DA-ADAF-C5B7DDB11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11" name="Freeform 21">
              <a:extLst>
                <a:ext uri="{FF2B5EF4-FFF2-40B4-BE49-F238E27FC236}">
                  <a16:creationId xmlns:a16="http://schemas.microsoft.com/office/drawing/2014/main" id="{0DBFA4E1-6EAC-4206-819E-36015448E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112" name="Freeform 22">
              <a:extLst>
                <a:ext uri="{FF2B5EF4-FFF2-40B4-BE49-F238E27FC236}">
                  <a16:creationId xmlns:a16="http://schemas.microsoft.com/office/drawing/2014/main" id="{F25D0174-B30E-42BC-BD55-A943BDD627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3" name="Freeform 23">
              <a:extLst>
                <a:ext uri="{FF2B5EF4-FFF2-40B4-BE49-F238E27FC236}">
                  <a16:creationId xmlns:a16="http://schemas.microsoft.com/office/drawing/2014/main" id="{1E31CAD0-C3BC-4821-87CC-78C2AE7942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4" name="Freeform 24">
              <a:extLst>
                <a:ext uri="{FF2B5EF4-FFF2-40B4-BE49-F238E27FC236}">
                  <a16:creationId xmlns:a16="http://schemas.microsoft.com/office/drawing/2014/main" id="{5470702A-797A-4762-B2E7-330ECFCFEB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5" name="Freeform 25">
              <a:extLst>
                <a:ext uri="{FF2B5EF4-FFF2-40B4-BE49-F238E27FC236}">
                  <a16:creationId xmlns:a16="http://schemas.microsoft.com/office/drawing/2014/main" id="{75857B84-7166-46C1-B6CC-5A981DEF90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117" name="Group 116">
            <a:extLst>
              <a:ext uri="{FF2B5EF4-FFF2-40B4-BE49-F238E27FC236}">
                <a16:creationId xmlns:a16="http://schemas.microsoft.com/office/drawing/2014/main" id="{6F4166B5-BEB6-4D93-91F2-61F18E18D65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470421"/>
            <a:chOff x="697883" y="1816768"/>
            <a:chExt cx="3674476" cy="3470421"/>
          </a:xfrm>
        </p:grpSpPr>
        <p:sp>
          <p:nvSpPr>
            <p:cNvPr id="118" name="Rectangle 117">
              <a:extLst>
                <a:ext uri="{FF2B5EF4-FFF2-40B4-BE49-F238E27FC236}">
                  <a16:creationId xmlns:a16="http://schemas.microsoft.com/office/drawing/2014/main" id="{49645B81-B570-40D4-A717-18FD21349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9" name="Isosceles Triangle 22">
              <a:extLst>
                <a:ext uri="{FF2B5EF4-FFF2-40B4-BE49-F238E27FC236}">
                  <a16:creationId xmlns:a16="http://schemas.microsoft.com/office/drawing/2014/main" id="{D8C83445-9D36-40AB-9B6C-13B432A61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0" name="Rectangle 119">
              <a:extLst>
                <a:ext uri="{FF2B5EF4-FFF2-40B4-BE49-F238E27FC236}">
                  <a16:creationId xmlns:a16="http://schemas.microsoft.com/office/drawing/2014/main" id="{37281DC3-F955-435C-A291-E5CDF00A6E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122" name="Rectangle 121">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3061"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4" name="Group 123">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25"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6"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7"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28"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9"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0"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1"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2"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3"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34"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35"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36"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37"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8"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9"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0"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1"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2"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43"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1112" name="Google Shape;1112;p31"/>
          <p:cNvSpPr txBox="1"/>
          <p:nvPr/>
        </p:nvSpPr>
        <p:spPr>
          <a:xfrm>
            <a:off x="888630" y="4760132"/>
            <a:ext cx="4980883" cy="1777829"/>
          </a:xfrm>
          <a:prstGeom prst="rect">
            <a:avLst/>
          </a:prstGeom>
        </p:spPr>
        <p:txBody>
          <a:bodyPr spcFirstLastPara="1" vert="horz" lIns="228600" tIns="228600" rIns="228600" bIns="228600" rtlCol="0" anchor="ctr" anchorCtr="0">
            <a:normAutofit/>
          </a:bodyPr>
          <a:lstStyle/>
          <a:p>
            <a:pPr>
              <a:lnSpc>
                <a:spcPct val="85000"/>
              </a:lnSpc>
              <a:spcBef>
                <a:spcPct val="0"/>
              </a:spcBef>
              <a:spcAft>
                <a:spcPts val="600"/>
              </a:spcAft>
            </a:pPr>
            <a:r>
              <a:rPr lang="en-US" sz="4000" spc="-150" dirty="0">
                <a:latin typeface="+mj-lt"/>
                <a:ea typeface="+mj-ea"/>
                <a:cs typeface="+mj-cs"/>
                <a:sym typeface="Calibri"/>
              </a:rPr>
              <a:t>OUTPUT </a:t>
            </a:r>
          </a:p>
          <a:p>
            <a:pPr>
              <a:lnSpc>
                <a:spcPct val="85000"/>
              </a:lnSpc>
              <a:spcBef>
                <a:spcPct val="0"/>
              </a:spcBef>
              <a:spcAft>
                <a:spcPts val="600"/>
              </a:spcAft>
            </a:pPr>
            <a:r>
              <a:rPr lang="en-US" sz="4000" spc="-150" dirty="0">
                <a:latin typeface="+mj-lt"/>
                <a:ea typeface="+mj-ea"/>
                <a:cs typeface="+mj-cs"/>
                <a:sym typeface="Calibri"/>
              </a:rPr>
              <a:t>CHEAPEST INSERTION</a:t>
            </a:r>
            <a:endParaRPr lang="en-US" sz="4000" spc="-150" dirty="0">
              <a:latin typeface="+mj-lt"/>
              <a:ea typeface="+mj-ea"/>
              <a:cs typeface="+mj-cs"/>
            </a:endParaRPr>
          </a:p>
        </p:txBody>
      </p:sp>
      <p:sp>
        <p:nvSpPr>
          <p:cNvPr id="145" name="Freeform: Shape 144">
            <a:extLst>
              <a:ext uri="{FF2B5EF4-FFF2-40B4-BE49-F238E27FC236}">
                <a16:creationId xmlns:a16="http://schemas.microsoft.com/office/drawing/2014/main" id="{44C110BA-81E8-4247-853A-5F2B93E92E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37825"/>
          </a:xfrm>
          <a:custGeom>
            <a:avLst/>
            <a:gdLst>
              <a:gd name="connsiteX0" fmla="*/ 0 w 12192000"/>
              <a:gd name="connsiteY0" fmla="*/ 0 h 4537825"/>
              <a:gd name="connsiteX1" fmla="*/ 12192000 w 12192000"/>
              <a:gd name="connsiteY1" fmla="*/ 0 h 4537825"/>
              <a:gd name="connsiteX2" fmla="*/ 12192000 w 12192000"/>
              <a:gd name="connsiteY2" fmla="*/ 3020937 h 4537825"/>
              <a:gd name="connsiteX3" fmla="*/ 12192000 w 12192000"/>
              <a:gd name="connsiteY3" fmla="*/ 3213062 h 4537825"/>
              <a:gd name="connsiteX4" fmla="*/ 12192000 w 12192000"/>
              <a:gd name="connsiteY4" fmla="*/ 4188880 h 4537825"/>
              <a:gd name="connsiteX5" fmla="*/ 12113803 w 12192000"/>
              <a:gd name="connsiteY5" fmla="*/ 4197163 h 4537825"/>
              <a:gd name="connsiteX6" fmla="*/ 6753597 w 12192000"/>
              <a:gd name="connsiteY6" fmla="*/ 4520720 h 4537825"/>
              <a:gd name="connsiteX7" fmla="*/ 400746 w 12192000"/>
              <a:gd name="connsiteY7" fmla="*/ 4349377 h 4537825"/>
              <a:gd name="connsiteX8" fmla="*/ 0 w 12192000"/>
              <a:gd name="connsiteY8" fmla="*/ 4312401 h 4537825"/>
              <a:gd name="connsiteX9" fmla="*/ 0 w 12192000"/>
              <a:gd name="connsiteY9" fmla="*/ 3213062 h 4537825"/>
              <a:gd name="connsiteX10" fmla="*/ 0 w 12192000"/>
              <a:gd name="connsiteY10" fmla="*/ 3020937 h 4537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4537825">
                <a:moveTo>
                  <a:pt x="0" y="0"/>
                </a:moveTo>
                <a:lnTo>
                  <a:pt x="12192000" y="0"/>
                </a:lnTo>
                <a:lnTo>
                  <a:pt x="12192000" y="3020937"/>
                </a:lnTo>
                <a:lnTo>
                  <a:pt x="12192000" y="3213062"/>
                </a:lnTo>
                <a:lnTo>
                  <a:pt x="12192000" y="4188880"/>
                </a:lnTo>
                <a:lnTo>
                  <a:pt x="12113803" y="4197163"/>
                </a:lnTo>
                <a:cubicBezTo>
                  <a:pt x="10139508" y="4395112"/>
                  <a:pt x="8237152" y="4488115"/>
                  <a:pt x="6753597" y="4520720"/>
                </a:cubicBezTo>
                <a:cubicBezTo>
                  <a:pt x="4940362" y="4560569"/>
                  <a:pt x="2657278" y="4541239"/>
                  <a:pt x="400746" y="4349377"/>
                </a:cubicBezTo>
                <a:lnTo>
                  <a:pt x="0" y="4312401"/>
                </a:lnTo>
                <a:lnTo>
                  <a:pt x="0" y="3213062"/>
                </a:lnTo>
                <a:lnTo>
                  <a:pt x="0" y="3020937"/>
                </a:lnTo>
                <a:close/>
              </a:path>
            </a:pathLst>
          </a:custGeom>
          <a:solidFill>
            <a:schemeClr val="tx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pic>
        <p:nvPicPr>
          <p:cNvPr id="2" name="Immagine 2">
            <a:extLst>
              <a:ext uri="{FF2B5EF4-FFF2-40B4-BE49-F238E27FC236}">
                <a16:creationId xmlns:a16="http://schemas.microsoft.com/office/drawing/2014/main" id="{CDBDD574-CC48-40E6-BA7E-225AE651EC21}"/>
              </a:ext>
            </a:extLst>
          </p:cNvPr>
          <p:cNvPicPr>
            <a:picLocks noChangeAspect="1"/>
          </p:cNvPicPr>
          <p:nvPr/>
        </p:nvPicPr>
        <p:blipFill rotWithShape="1">
          <a:blip r:embed="rId3"/>
          <a:srcRect t="2886" b="4656"/>
          <a:stretch/>
        </p:blipFill>
        <p:spPr>
          <a:xfrm>
            <a:off x="7212814" y="661988"/>
            <a:ext cx="4288624" cy="3102768"/>
          </a:xfrm>
          <a:prstGeom prst="rect">
            <a:avLst/>
          </a:prstGeom>
        </p:spPr>
      </p:pic>
      <p:pic>
        <p:nvPicPr>
          <p:cNvPr id="3" name="Immagine 4" descr="Immagine che contiene testo&#10;&#10;Descrizione generata automaticamente">
            <a:extLst>
              <a:ext uri="{FF2B5EF4-FFF2-40B4-BE49-F238E27FC236}">
                <a16:creationId xmlns:a16="http://schemas.microsoft.com/office/drawing/2014/main" id="{CF2AA2E5-EA51-4AAA-A017-A6FF5675FE5C}"/>
              </a:ext>
            </a:extLst>
          </p:cNvPr>
          <p:cNvPicPr>
            <a:picLocks noChangeAspect="1"/>
          </p:cNvPicPr>
          <p:nvPr/>
        </p:nvPicPr>
        <p:blipFill>
          <a:blip r:embed="rId4"/>
          <a:stretch>
            <a:fillRect/>
          </a:stretch>
        </p:blipFill>
        <p:spPr>
          <a:xfrm>
            <a:off x="163782" y="612574"/>
            <a:ext cx="6641918" cy="2430664"/>
          </a:xfrm>
          <a:prstGeom prst="rect">
            <a:avLst/>
          </a:prstGeom>
        </p:spPr>
      </p:pic>
      <p:sp>
        <p:nvSpPr>
          <p:cNvPr id="1113" name="Google Shape;1113;p31"/>
          <p:cNvSpPr txBox="1"/>
          <p:nvPr/>
        </p:nvSpPr>
        <p:spPr>
          <a:xfrm>
            <a:off x="5598052" y="4767660"/>
            <a:ext cx="5802268" cy="1770300"/>
          </a:xfrm>
          <a:prstGeom prst="rect">
            <a:avLst/>
          </a:prstGeom>
        </p:spPr>
        <p:txBody>
          <a:bodyPr spcFirstLastPara="1" vert="horz" lIns="91440" tIns="45720" rIns="91440" bIns="45720" rtlCol="0" anchor="ctr" anchorCtr="0">
            <a:normAutofit/>
          </a:bodyPr>
          <a:lstStyle/>
          <a:p>
            <a:pPr marL="0" marR="0" lvl="0" indent="-228600">
              <a:lnSpc>
                <a:spcPct val="120000"/>
              </a:lnSpc>
              <a:spcBef>
                <a:spcPts val="0"/>
              </a:spcBef>
              <a:spcAft>
                <a:spcPts val="600"/>
              </a:spcAft>
              <a:buClr>
                <a:schemeClr val="accent1"/>
              </a:buClr>
              <a:buSzPct val="110000"/>
              <a:buFont typeface="Wingdings" panose="05000000000000000000" pitchFamily="2" charset="2"/>
              <a:buChar char="§"/>
            </a:pPr>
            <a:r>
              <a:rPr lang="en-US" sz="2800" dirty="0" err="1">
                <a:sym typeface="Rockwell"/>
              </a:rPr>
              <a:t>Distanza</a:t>
            </a:r>
            <a:r>
              <a:rPr lang="en-US" sz="2800" dirty="0">
                <a:sym typeface="Rockwell"/>
              </a:rPr>
              <a:t> </a:t>
            </a:r>
            <a:r>
              <a:rPr lang="en-US" sz="2800" dirty="0" err="1">
                <a:sym typeface="Rockwell"/>
              </a:rPr>
              <a:t>totale</a:t>
            </a:r>
            <a:r>
              <a:rPr lang="en-US" sz="2800" dirty="0">
                <a:sym typeface="Rockwell"/>
              </a:rPr>
              <a:t> </a:t>
            </a:r>
            <a:r>
              <a:rPr lang="en-US" sz="2800" dirty="0" err="1">
                <a:sym typeface="Rockwell"/>
              </a:rPr>
              <a:t>percorsa</a:t>
            </a:r>
            <a:r>
              <a:rPr lang="en-US" sz="2800" dirty="0">
                <a:sym typeface="Rockwell"/>
              </a:rPr>
              <a:t>: 112 Km</a:t>
            </a:r>
            <a:endParaRPr lang="en-US" sz="2800" dirty="0"/>
          </a:p>
          <a:p>
            <a:pPr marL="0" marR="0" lvl="0" indent="-228600">
              <a:lnSpc>
                <a:spcPct val="120000"/>
              </a:lnSpc>
              <a:spcBef>
                <a:spcPts val="0"/>
              </a:spcBef>
              <a:spcAft>
                <a:spcPts val="600"/>
              </a:spcAft>
              <a:buClr>
                <a:schemeClr val="accent1"/>
              </a:buClr>
              <a:buSzPct val="110000"/>
              <a:buFont typeface="Wingdings" panose="05000000000000000000" pitchFamily="2" charset="2"/>
              <a:buChar char="§"/>
            </a:pPr>
            <a:endParaRPr lang="en-US" dirty="0">
              <a:sym typeface="Rockwell"/>
            </a:endParaRPr>
          </a:p>
        </p:txBody>
      </p:sp>
    </p:spTree>
  </p:cSld>
  <p:clrMapOvr>
    <a:overrideClrMapping bg1="dk1" tx1="lt1" bg2="dk2" tx2="lt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29831267-5CAE-41B8-A1CC-66FE1628A6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437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379EE808-85F9-455B-B8F9-FBE90075FB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46" name="Freeform 5">
              <a:extLst>
                <a:ext uri="{FF2B5EF4-FFF2-40B4-BE49-F238E27FC236}">
                  <a16:creationId xmlns:a16="http://schemas.microsoft.com/office/drawing/2014/main" id="{C89DCC09-ED44-478A-8F79-A02EBAF7A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6">
              <a:extLst>
                <a:ext uri="{FF2B5EF4-FFF2-40B4-BE49-F238E27FC236}">
                  <a16:creationId xmlns:a16="http://schemas.microsoft.com/office/drawing/2014/main" id="{8E2E2454-5C03-4173-B8FE-1AB94658D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7">
              <a:extLst>
                <a:ext uri="{FF2B5EF4-FFF2-40B4-BE49-F238E27FC236}">
                  <a16:creationId xmlns:a16="http://schemas.microsoft.com/office/drawing/2014/main" id="{2E8C684E-09F3-4317-A7D3-3D18C35931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8">
              <a:extLst>
                <a:ext uri="{FF2B5EF4-FFF2-40B4-BE49-F238E27FC236}">
                  <a16:creationId xmlns:a16="http://schemas.microsoft.com/office/drawing/2014/main" id="{C5505EC4-4943-4963-98E8-69AF3FDF03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0" name="Freeform 9">
              <a:extLst>
                <a:ext uri="{FF2B5EF4-FFF2-40B4-BE49-F238E27FC236}">
                  <a16:creationId xmlns:a16="http://schemas.microsoft.com/office/drawing/2014/main" id="{4562C7B8-8AFB-4DDB-B72F-284990D5C4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1" name="Freeform 10">
              <a:extLst>
                <a:ext uri="{FF2B5EF4-FFF2-40B4-BE49-F238E27FC236}">
                  <a16:creationId xmlns:a16="http://schemas.microsoft.com/office/drawing/2014/main" id="{C3443E48-282C-4250-A466-0EC71FB9E1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2" name="Freeform 11">
              <a:extLst>
                <a:ext uri="{FF2B5EF4-FFF2-40B4-BE49-F238E27FC236}">
                  <a16:creationId xmlns:a16="http://schemas.microsoft.com/office/drawing/2014/main" id="{E1DA5A47-4EF3-4987-A0B2-0D48C03004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2">
              <a:extLst>
                <a:ext uri="{FF2B5EF4-FFF2-40B4-BE49-F238E27FC236}">
                  <a16:creationId xmlns:a16="http://schemas.microsoft.com/office/drawing/2014/main" id="{B97C0249-6965-4479-85DD-65D339807E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3">
              <a:extLst>
                <a:ext uri="{FF2B5EF4-FFF2-40B4-BE49-F238E27FC236}">
                  <a16:creationId xmlns:a16="http://schemas.microsoft.com/office/drawing/2014/main" id="{593CC77F-968A-4E39-A274-8278279149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14">
              <a:extLst>
                <a:ext uri="{FF2B5EF4-FFF2-40B4-BE49-F238E27FC236}">
                  <a16:creationId xmlns:a16="http://schemas.microsoft.com/office/drawing/2014/main" id="{1238E5CF-CAEC-4B5C-9DB6-A40F03FB3A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15">
              <a:extLst>
                <a:ext uri="{FF2B5EF4-FFF2-40B4-BE49-F238E27FC236}">
                  <a16:creationId xmlns:a16="http://schemas.microsoft.com/office/drawing/2014/main" id="{BBD96636-6E63-4D65-A35C-92653FC48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16">
              <a:extLst>
                <a:ext uri="{FF2B5EF4-FFF2-40B4-BE49-F238E27FC236}">
                  <a16:creationId xmlns:a16="http://schemas.microsoft.com/office/drawing/2014/main" id="{8D56D53D-1432-4D95-B0DD-3799916FD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17">
              <a:extLst>
                <a:ext uri="{FF2B5EF4-FFF2-40B4-BE49-F238E27FC236}">
                  <a16:creationId xmlns:a16="http://schemas.microsoft.com/office/drawing/2014/main" id="{415107AD-3A21-4847-8F6C-C40629276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18">
              <a:extLst>
                <a:ext uri="{FF2B5EF4-FFF2-40B4-BE49-F238E27FC236}">
                  <a16:creationId xmlns:a16="http://schemas.microsoft.com/office/drawing/2014/main" id="{74B4AC16-93AF-4037-B469-BD1BAB95C9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19">
              <a:extLst>
                <a:ext uri="{FF2B5EF4-FFF2-40B4-BE49-F238E27FC236}">
                  <a16:creationId xmlns:a16="http://schemas.microsoft.com/office/drawing/2014/main" id="{57AEC385-0F84-4743-A483-0E97114463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1" name="Freeform 20">
              <a:extLst>
                <a:ext uri="{FF2B5EF4-FFF2-40B4-BE49-F238E27FC236}">
                  <a16:creationId xmlns:a16="http://schemas.microsoft.com/office/drawing/2014/main" id="{90B47478-85F0-4BCA-9C98-48B633FD5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62" name="Freeform 21">
              <a:extLst>
                <a:ext uri="{FF2B5EF4-FFF2-40B4-BE49-F238E27FC236}">
                  <a16:creationId xmlns:a16="http://schemas.microsoft.com/office/drawing/2014/main" id="{C8F8E9C6-76DE-42DF-9CD7-B9789CDE1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63" name="Freeform 22">
              <a:extLst>
                <a:ext uri="{FF2B5EF4-FFF2-40B4-BE49-F238E27FC236}">
                  <a16:creationId xmlns:a16="http://schemas.microsoft.com/office/drawing/2014/main" id="{660FFC41-5F89-4B42-913F-7FB178063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4" name="Freeform 23">
              <a:extLst>
                <a:ext uri="{FF2B5EF4-FFF2-40B4-BE49-F238E27FC236}">
                  <a16:creationId xmlns:a16="http://schemas.microsoft.com/office/drawing/2014/main" id="{1B956442-7A16-4B5B-908F-D69FC0A933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5" name="Freeform 24">
              <a:extLst>
                <a:ext uri="{FF2B5EF4-FFF2-40B4-BE49-F238E27FC236}">
                  <a16:creationId xmlns:a16="http://schemas.microsoft.com/office/drawing/2014/main" id="{B54D797E-632B-4287-907B-A96D2CCBF4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6" name="Freeform 25">
              <a:extLst>
                <a:ext uri="{FF2B5EF4-FFF2-40B4-BE49-F238E27FC236}">
                  <a16:creationId xmlns:a16="http://schemas.microsoft.com/office/drawing/2014/main" id="{BF7D9703-D82B-498D-AA68-475F298FAA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8" name="Group 67">
            <a:extLst>
              <a:ext uri="{FF2B5EF4-FFF2-40B4-BE49-F238E27FC236}">
                <a16:creationId xmlns:a16="http://schemas.microsoft.com/office/drawing/2014/main" id="{F8D580F2-1EDA-4B5F-98EB-EF8F18E9B7C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470421"/>
            <a:chOff x="697883" y="1816768"/>
            <a:chExt cx="3674476" cy="3470421"/>
          </a:xfrm>
        </p:grpSpPr>
        <p:sp>
          <p:nvSpPr>
            <p:cNvPr id="69" name="Rectangle 68">
              <a:extLst>
                <a:ext uri="{FF2B5EF4-FFF2-40B4-BE49-F238E27FC236}">
                  <a16:creationId xmlns:a16="http://schemas.microsoft.com/office/drawing/2014/main" id="{E0F2EADF-2A67-482F-B290-DED5172BB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70" name="Isosceles Triangle 22">
              <a:extLst>
                <a:ext uri="{FF2B5EF4-FFF2-40B4-BE49-F238E27FC236}">
                  <a16:creationId xmlns:a16="http://schemas.microsoft.com/office/drawing/2014/main" id="{39BCFDA0-B04D-4835-A135-02F8969F3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1" name="Rectangle 70">
              <a:extLst>
                <a:ext uri="{FF2B5EF4-FFF2-40B4-BE49-F238E27FC236}">
                  <a16:creationId xmlns:a16="http://schemas.microsoft.com/office/drawing/2014/main" id="{6DD3C0B8-C176-40C2-93F5-670E2BAC7D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olo 1">
            <a:extLst>
              <a:ext uri="{FF2B5EF4-FFF2-40B4-BE49-F238E27FC236}">
                <a16:creationId xmlns:a16="http://schemas.microsoft.com/office/drawing/2014/main" id="{3A25862E-1D51-4265-9456-0B43C72D597B}"/>
              </a:ext>
            </a:extLst>
          </p:cNvPr>
          <p:cNvSpPr>
            <a:spLocks noGrp="1"/>
          </p:cNvSpPr>
          <p:nvPr>
            <p:ph type="title"/>
          </p:nvPr>
        </p:nvSpPr>
        <p:spPr>
          <a:xfrm>
            <a:off x="888631" y="2349925"/>
            <a:ext cx="3498979" cy="2456442"/>
          </a:xfrm>
        </p:spPr>
        <p:txBody>
          <a:bodyPr>
            <a:normAutofit/>
          </a:bodyPr>
          <a:lstStyle/>
          <a:p>
            <a:r>
              <a:rPr lang="it-IT" dirty="0">
                <a:effectLst>
                  <a:outerShdw blurRad="38100" dist="38100" dir="2700000" algn="tl">
                    <a:srgbClr val="000000">
                      <a:alpha val="43137"/>
                    </a:srgbClr>
                  </a:outerShdw>
                </a:effectLst>
              </a:rPr>
              <a:t>TSP </a:t>
            </a:r>
            <a:br>
              <a:rPr lang="it-IT" dirty="0">
                <a:effectLst>
                  <a:outerShdw blurRad="38100" dist="38100" dir="2700000" algn="tl">
                    <a:srgbClr val="000000">
                      <a:alpha val="43137"/>
                    </a:srgbClr>
                  </a:outerShdw>
                </a:effectLst>
              </a:rPr>
            </a:br>
            <a:r>
              <a:rPr lang="it-IT" dirty="0">
                <a:effectLst>
                  <a:outerShdw blurRad="38100" dist="38100" dir="2700000" algn="tl">
                    <a:srgbClr val="000000">
                      <a:alpha val="43137"/>
                    </a:srgbClr>
                  </a:outerShdw>
                </a:effectLst>
              </a:rPr>
              <a:t>+ </a:t>
            </a:r>
            <a:br>
              <a:rPr lang="it-IT" dirty="0">
                <a:effectLst>
                  <a:outerShdw blurRad="38100" dist="38100" dir="2700000" algn="tl">
                    <a:srgbClr val="000000">
                      <a:alpha val="43137"/>
                    </a:srgbClr>
                  </a:outerShdw>
                </a:effectLst>
              </a:rPr>
            </a:br>
            <a:r>
              <a:rPr lang="it-IT" dirty="0">
                <a:effectLst>
                  <a:outerShdw blurRad="38100" dist="38100" dir="2700000" algn="tl">
                    <a:srgbClr val="000000">
                      <a:alpha val="43137"/>
                    </a:srgbClr>
                  </a:outerShdw>
                </a:effectLst>
              </a:rPr>
              <a:t>BEST NODE</a:t>
            </a:r>
          </a:p>
        </p:txBody>
      </p:sp>
      <p:sp>
        <p:nvSpPr>
          <p:cNvPr id="3" name="Segnaposto contenuto 2">
            <a:extLst>
              <a:ext uri="{FF2B5EF4-FFF2-40B4-BE49-F238E27FC236}">
                <a16:creationId xmlns:a16="http://schemas.microsoft.com/office/drawing/2014/main" id="{7C6BBBEF-19DE-4875-8DAC-B742C84BAE77}"/>
              </a:ext>
            </a:extLst>
          </p:cNvPr>
          <p:cNvSpPr>
            <a:spLocks noGrp="1"/>
          </p:cNvSpPr>
          <p:nvPr>
            <p:ph idx="1"/>
          </p:nvPr>
        </p:nvSpPr>
        <p:spPr>
          <a:xfrm>
            <a:off x="5118447" y="803186"/>
            <a:ext cx="6281873" cy="5248622"/>
          </a:xfrm>
        </p:spPr>
        <p:txBody>
          <a:bodyPr>
            <a:normAutofit/>
          </a:bodyPr>
          <a:lstStyle/>
          <a:p>
            <a:pPr marL="285750" indent="-285750">
              <a:spcBef>
                <a:spcPts val="0"/>
              </a:spcBef>
            </a:pPr>
            <a:r>
              <a:rPr lang="en-US" dirty="0" err="1"/>
              <a:t>Inizialmente</a:t>
            </a:r>
            <a:r>
              <a:rPr lang="en-US" dirty="0"/>
              <a:t> </a:t>
            </a:r>
            <a:r>
              <a:rPr lang="en-US" dirty="0" err="1"/>
              <a:t>si</a:t>
            </a:r>
            <a:r>
              <a:rPr lang="en-US" dirty="0"/>
              <a:t> </a:t>
            </a:r>
            <a:r>
              <a:rPr lang="en-US" dirty="0" err="1"/>
              <a:t>trova</a:t>
            </a:r>
            <a:r>
              <a:rPr lang="en-US" dirty="0"/>
              <a:t> il </a:t>
            </a:r>
            <a:r>
              <a:rPr lang="en-US" dirty="0" err="1"/>
              <a:t>ciclo</a:t>
            </a:r>
            <a:r>
              <a:rPr lang="en-US" dirty="0"/>
              <a:t> </a:t>
            </a:r>
            <a:r>
              <a:rPr lang="en-US" dirty="0" err="1"/>
              <a:t>Hamiltoniano</a:t>
            </a:r>
            <a:r>
              <a:rPr lang="en-US" dirty="0"/>
              <a:t> al </a:t>
            </a:r>
            <a:r>
              <a:rPr lang="en-US" dirty="0" err="1"/>
              <a:t>problema</a:t>
            </a:r>
            <a:r>
              <a:rPr lang="en-US" dirty="0"/>
              <a:t> del TSP per il Truck </a:t>
            </a:r>
            <a:r>
              <a:rPr lang="en-US" dirty="0" err="1"/>
              <a:t>tramite</a:t>
            </a:r>
            <a:r>
              <a:rPr lang="en-US" dirty="0"/>
              <a:t> </a:t>
            </a:r>
            <a:r>
              <a:rPr lang="en-US" dirty="0" err="1"/>
              <a:t>l'euristica</a:t>
            </a:r>
            <a:r>
              <a:rPr lang="en-US" dirty="0"/>
              <a:t> Cheapest Insertion.</a:t>
            </a:r>
          </a:p>
          <a:p>
            <a:pPr marL="285750" indent="-285750">
              <a:spcBef>
                <a:spcPts val="0"/>
              </a:spcBef>
            </a:pPr>
            <a:r>
              <a:rPr lang="en-US" dirty="0" err="1"/>
              <a:t>Prendo</a:t>
            </a:r>
            <a:r>
              <a:rPr lang="en-US" dirty="0"/>
              <a:t> un </a:t>
            </a:r>
            <a:r>
              <a:rPr lang="en-US" dirty="0" err="1"/>
              <a:t>qualsiasi</a:t>
            </a:r>
            <a:r>
              <a:rPr lang="en-US" dirty="0"/>
              <a:t> </a:t>
            </a:r>
            <a:r>
              <a:rPr lang="en-US" dirty="0" err="1"/>
              <a:t>nodo</a:t>
            </a:r>
            <a:r>
              <a:rPr lang="en-US" dirty="0"/>
              <a:t> dal </a:t>
            </a:r>
            <a:r>
              <a:rPr lang="en-US" dirty="0" err="1"/>
              <a:t>percorso</a:t>
            </a:r>
            <a:r>
              <a:rPr lang="en-US" dirty="0"/>
              <a:t> del Truck e </a:t>
            </a:r>
            <a:r>
              <a:rPr lang="en-US" dirty="0" err="1"/>
              <a:t>controllo</a:t>
            </a:r>
            <a:r>
              <a:rPr lang="en-US" dirty="0"/>
              <a:t> </a:t>
            </a:r>
            <a:r>
              <a:rPr lang="en-US" dirty="0" err="1"/>
              <a:t>che</a:t>
            </a:r>
            <a:r>
              <a:rPr lang="en-US" dirty="0"/>
              <a:t> </a:t>
            </a:r>
            <a:r>
              <a:rPr lang="en-US" dirty="0" err="1"/>
              <a:t>possa</a:t>
            </a:r>
            <a:r>
              <a:rPr lang="en-US" dirty="0"/>
              <a:t> </a:t>
            </a:r>
            <a:r>
              <a:rPr lang="en-US" dirty="0" err="1"/>
              <a:t>essere</a:t>
            </a:r>
            <a:r>
              <a:rPr lang="en-US" dirty="0"/>
              <a:t> </a:t>
            </a:r>
            <a:r>
              <a:rPr lang="en-US" dirty="0" err="1"/>
              <a:t>rimosso</a:t>
            </a:r>
            <a:r>
              <a:rPr lang="en-US" dirty="0"/>
              <a:t>.</a:t>
            </a:r>
          </a:p>
          <a:p>
            <a:pPr marL="742950" lvl="1">
              <a:spcBef>
                <a:spcPts val="0"/>
              </a:spcBef>
            </a:pPr>
            <a:r>
              <a:rPr lang="en-US" dirty="0"/>
              <a:t>Se è </a:t>
            </a:r>
            <a:r>
              <a:rPr lang="en-US" dirty="0" err="1"/>
              <a:t>possibile</a:t>
            </a:r>
            <a:r>
              <a:rPr lang="en-US" dirty="0"/>
              <a:t>: lo </a:t>
            </a:r>
            <a:r>
              <a:rPr lang="en-US" dirty="0" err="1"/>
              <a:t>inserisco</a:t>
            </a:r>
            <a:r>
              <a:rPr lang="en-US" dirty="0"/>
              <a:t> </a:t>
            </a:r>
            <a:r>
              <a:rPr lang="en-US" dirty="0" err="1"/>
              <a:t>nel</a:t>
            </a:r>
            <a:r>
              <a:rPr lang="en-US" dirty="0"/>
              <a:t> punto </a:t>
            </a:r>
            <a:r>
              <a:rPr lang="en-US" dirty="0" err="1"/>
              <a:t>migliore</a:t>
            </a:r>
            <a:r>
              <a:rPr lang="en-US" dirty="0"/>
              <a:t> di un </a:t>
            </a:r>
            <a:r>
              <a:rPr lang="en-US" dirty="0" err="1"/>
              <a:t>ciclo</a:t>
            </a:r>
            <a:r>
              <a:rPr lang="en-US" dirty="0"/>
              <a:t> del drone </a:t>
            </a:r>
          </a:p>
          <a:p>
            <a:pPr marL="742950" lvl="1">
              <a:spcBef>
                <a:spcPts val="0"/>
              </a:spcBef>
            </a:pPr>
            <a:r>
              <a:rPr lang="en-US" dirty="0"/>
              <a:t>Se non è </a:t>
            </a:r>
            <a:r>
              <a:rPr lang="en-US" dirty="0" err="1"/>
              <a:t>possibile</a:t>
            </a:r>
            <a:r>
              <a:rPr lang="en-US" dirty="0"/>
              <a:t>: lo </a:t>
            </a:r>
            <a:r>
              <a:rPr lang="en-US" dirty="0" err="1"/>
              <a:t>lascio</a:t>
            </a:r>
            <a:r>
              <a:rPr lang="en-US" dirty="0"/>
              <a:t> </a:t>
            </a:r>
            <a:r>
              <a:rPr lang="en-US" dirty="0" err="1"/>
              <a:t>nel</a:t>
            </a:r>
            <a:r>
              <a:rPr lang="en-US" dirty="0"/>
              <a:t> </a:t>
            </a:r>
            <a:r>
              <a:rPr lang="en-US" dirty="0" err="1"/>
              <a:t>percorso</a:t>
            </a:r>
            <a:r>
              <a:rPr lang="en-US" dirty="0"/>
              <a:t> del Truck</a:t>
            </a:r>
          </a:p>
          <a:p>
            <a:pPr marL="285750" indent="-285750">
              <a:spcBef>
                <a:spcPts val="0"/>
              </a:spcBef>
            </a:pPr>
            <a:r>
              <a:rPr lang="en-US" dirty="0"/>
              <a:t>Si continua </a:t>
            </a:r>
            <a:r>
              <a:rPr lang="en-US" dirty="0" err="1"/>
              <a:t>fino</a:t>
            </a:r>
            <a:r>
              <a:rPr lang="en-US" dirty="0"/>
              <a:t> a </a:t>
            </a:r>
            <a:r>
              <a:rPr lang="en-US" dirty="0" err="1"/>
              <a:t>quando</a:t>
            </a:r>
            <a:r>
              <a:rPr lang="en-US" dirty="0"/>
              <a:t> non </a:t>
            </a:r>
            <a:r>
              <a:rPr lang="en-US" dirty="0" err="1"/>
              <a:t>finisco</a:t>
            </a:r>
            <a:r>
              <a:rPr lang="en-US" dirty="0"/>
              <a:t> I nodi da </a:t>
            </a:r>
            <a:r>
              <a:rPr lang="en-US" dirty="0" err="1"/>
              <a:t>visitare</a:t>
            </a:r>
            <a:r>
              <a:rPr lang="en-US" dirty="0"/>
              <a:t> </a:t>
            </a:r>
            <a:r>
              <a:rPr lang="en-US" dirty="0" err="1"/>
              <a:t>nel</a:t>
            </a:r>
            <a:r>
              <a:rPr lang="en-US" dirty="0"/>
              <a:t> </a:t>
            </a:r>
            <a:r>
              <a:rPr lang="en-US" dirty="0" err="1"/>
              <a:t>percorso</a:t>
            </a:r>
            <a:r>
              <a:rPr lang="en-US" dirty="0"/>
              <a:t> del Truck. </a:t>
            </a:r>
          </a:p>
          <a:p>
            <a:pPr marL="0" indent="0">
              <a:lnSpc>
                <a:spcPct val="110000"/>
              </a:lnSpc>
              <a:buNone/>
            </a:pPr>
            <a:endParaRPr lang="it-IT" sz="1300" dirty="0"/>
          </a:p>
        </p:txBody>
      </p:sp>
    </p:spTree>
    <p:extLst>
      <p:ext uri="{BB962C8B-B14F-4D97-AF65-F5344CB8AC3E}">
        <p14:creationId xmlns:p14="http://schemas.microsoft.com/office/powerpoint/2010/main" val="1019174327"/>
      </p:ext>
    </p:extLst>
  </p:cSld>
  <p:clrMapOvr>
    <a:overrideClrMapping bg1="dk1" tx1="lt1" bg2="dk2" tx2="lt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153"/>
        <p:cNvGrpSpPr/>
        <p:nvPr/>
      </p:nvGrpSpPr>
      <p:grpSpPr>
        <a:xfrm>
          <a:off x="0" y="0"/>
          <a:ext cx="0" cy="0"/>
          <a:chOff x="0" y="0"/>
          <a:chExt cx="0" cy="0"/>
        </a:xfrm>
      </p:grpSpPr>
      <p:sp>
        <p:nvSpPr>
          <p:cNvPr id="1154" name="Google Shape;1154;p33"/>
          <p:cNvSpPr txBox="1"/>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4400"/>
              <a:buFont typeface="Calibri"/>
              <a:buNone/>
            </a:pPr>
            <a:r>
              <a:rPr lang="en-US" sz="4400">
                <a:solidFill>
                  <a:schemeClr val="dk1"/>
                </a:solidFill>
                <a:latin typeface="Calibri"/>
                <a:ea typeface="Calibri"/>
                <a:cs typeface="Calibri"/>
                <a:sym typeface="Calibri"/>
              </a:rPr>
              <a:t>IMPOSIZIONE VINCOLI</a:t>
            </a:r>
            <a:endParaRPr/>
          </a:p>
        </p:txBody>
      </p:sp>
      <p:sp>
        <p:nvSpPr>
          <p:cNvPr id="1155" name="Google Shape;1155;p33"/>
          <p:cNvSpPr txBox="1"/>
          <p:nvPr/>
        </p:nvSpPr>
        <p:spPr>
          <a:xfrm>
            <a:off x="838200" y="1253331"/>
            <a:ext cx="10515600" cy="4351338"/>
          </a:xfrm>
          <a:prstGeom prst="rect">
            <a:avLst/>
          </a:prstGeom>
          <a:noFill/>
          <a:ln>
            <a:noFill/>
          </a:ln>
        </p:spPr>
        <p:txBody>
          <a:bodyPr spcFirstLastPara="1" wrap="square" lIns="91425" tIns="45700" rIns="91425" bIns="45700" anchor="t" anchorCtr="0">
            <a:noAutofit/>
          </a:bodyPr>
          <a:lstStyle/>
          <a:p>
            <a:pPr marL="228600" indent="-228600">
              <a:lnSpc>
                <a:spcPct val="90000"/>
              </a:lnSpc>
              <a:buClr>
                <a:schemeClr val="accent2"/>
              </a:buClr>
              <a:buSzPts val="2800"/>
              <a:buFont typeface="Arial"/>
              <a:buChar char="•"/>
            </a:pPr>
            <a:r>
              <a:rPr lang="en-US" sz="2800" err="1">
                <a:solidFill>
                  <a:schemeClr val="dk1"/>
                </a:solidFill>
                <a:latin typeface="Rockwell"/>
              </a:rPr>
              <a:t>Ricerca</a:t>
            </a:r>
            <a:r>
              <a:rPr lang="en-US" sz="2800">
                <a:solidFill>
                  <a:schemeClr val="dk1"/>
                </a:solidFill>
                <a:latin typeface="Rockwell"/>
              </a:rPr>
              <a:t> del </a:t>
            </a:r>
            <a:r>
              <a:rPr lang="en-US" sz="2800" err="1">
                <a:solidFill>
                  <a:schemeClr val="dk1"/>
                </a:solidFill>
                <a:latin typeface="Rockwell"/>
              </a:rPr>
              <a:t>nodo</a:t>
            </a:r>
            <a:r>
              <a:rPr lang="en-US" sz="2800">
                <a:solidFill>
                  <a:schemeClr val="dk1"/>
                </a:solidFill>
                <a:latin typeface="Rockwell"/>
              </a:rPr>
              <a:t> </a:t>
            </a:r>
            <a:r>
              <a:rPr lang="en-US" sz="2800" err="1">
                <a:solidFill>
                  <a:schemeClr val="dk1"/>
                </a:solidFill>
                <a:latin typeface="Rockwell"/>
              </a:rPr>
              <a:t>migliore</a:t>
            </a:r>
            <a:r>
              <a:rPr lang="en-US" sz="2800">
                <a:solidFill>
                  <a:schemeClr val="dk1"/>
                </a:solidFill>
                <a:latin typeface="Rockwell"/>
              </a:rPr>
              <a:t> </a:t>
            </a:r>
            <a:r>
              <a:rPr lang="en-US" sz="2800" err="1">
                <a:solidFill>
                  <a:schemeClr val="dk1"/>
                </a:solidFill>
                <a:latin typeface="Rockwell"/>
              </a:rPr>
              <a:t>nel</a:t>
            </a:r>
            <a:r>
              <a:rPr lang="en-US" sz="2800">
                <a:solidFill>
                  <a:schemeClr val="dk1"/>
                </a:solidFill>
                <a:latin typeface="Rockwell"/>
              </a:rPr>
              <a:t> Tour del Truck</a:t>
            </a:r>
          </a:p>
        </p:txBody>
      </p:sp>
      <p:pic>
        <p:nvPicPr>
          <p:cNvPr id="2" name="Immagine 2" descr="Immagine che contiene testo&#10;&#10;Descrizione generata automaticamente">
            <a:extLst>
              <a:ext uri="{FF2B5EF4-FFF2-40B4-BE49-F238E27FC236}">
                <a16:creationId xmlns:a16="http://schemas.microsoft.com/office/drawing/2014/main" id="{3FC4F99B-316A-4C13-BE2C-768B7BA2EC95}"/>
              </a:ext>
            </a:extLst>
          </p:cNvPr>
          <p:cNvPicPr>
            <a:picLocks noChangeAspect="1"/>
          </p:cNvPicPr>
          <p:nvPr/>
        </p:nvPicPr>
        <p:blipFill>
          <a:blip r:embed="rId3"/>
          <a:stretch>
            <a:fillRect/>
          </a:stretch>
        </p:blipFill>
        <p:spPr>
          <a:xfrm>
            <a:off x="839694" y="2062368"/>
            <a:ext cx="7509435" cy="419252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61"/>
        <p:cNvGrpSpPr/>
        <p:nvPr/>
      </p:nvGrpSpPr>
      <p:grpSpPr>
        <a:xfrm>
          <a:off x="0" y="0"/>
          <a:ext cx="0" cy="0"/>
          <a:chOff x="0" y="0"/>
          <a:chExt cx="0" cy="0"/>
        </a:xfrm>
      </p:grpSpPr>
      <p:sp>
        <p:nvSpPr>
          <p:cNvPr id="1162" name="Google Shape;1162;p34"/>
          <p:cNvSpPr txBox="1"/>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4400"/>
              <a:buFont typeface="Calibri"/>
              <a:buNone/>
            </a:pPr>
            <a:r>
              <a:rPr lang="en-US" sz="4400">
                <a:solidFill>
                  <a:schemeClr val="dk1"/>
                </a:solidFill>
                <a:latin typeface="Calibri"/>
                <a:ea typeface="Calibri"/>
                <a:cs typeface="Calibri"/>
                <a:sym typeface="Calibri"/>
              </a:rPr>
              <a:t>IMPOSIZIONE VINCOLI</a:t>
            </a:r>
            <a:endParaRPr/>
          </a:p>
        </p:txBody>
      </p:sp>
      <p:sp>
        <p:nvSpPr>
          <p:cNvPr id="1163" name="Google Shape;1163;p34"/>
          <p:cNvSpPr txBox="1"/>
          <p:nvPr/>
        </p:nvSpPr>
        <p:spPr>
          <a:xfrm>
            <a:off x="838200" y="1253331"/>
            <a:ext cx="10515600" cy="4351338"/>
          </a:xfrm>
          <a:prstGeom prst="rect">
            <a:avLst/>
          </a:prstGeom>
          <a:noFill/>
          <a:ln>
            <a:noFill/>
          </a:ln>
        </p:spPr>
        <p:txBody>
          <a:bodyPr spcFirstLastPara="1" wrap="square" lIns="91425" tIns="45700" rIns="91425" bIns="45700" anchor="t" anchorCtr="0">
            <a:noAutofit/>
          </a:bodyPr>
          <a:lstStyle/>
          <a:p>
            <a:pPr marL="228600" indent="-228600">
              <a:lnSpc>
                <a:spcPct val="90000"/>
              </a:lnSpc>
              <a:buClr>
                <a:schemeClr val="accent2"/>
              </a:buClr>
              <a:buSzPts val="2800"/>
              <a:buChar char="•"/>
            </a:pPr>
            <a:r>
              <a:rPr lang="en-US" sz="2800" dirty="0">
                <a:solidFill>
                  <a:schemeClr val="dk1"/>
                </a:solidFill>
                <a:latin typeface="Rockwell"/>
              </a:rPr>
              <a:t>Nuovo </a:t>
            </a:r>
            <a:r>
              <a:rPr lang="en-US" sz="2800" dirty="0" err="1">
                <a:solidFill>
                  <a:schemeClr val="dk1"/>
                </a:solidFill>
                <a:latin typeface="Rockwell"/>
              </a:rPr>
              <a:t>percorso</a:t>
            </a:r>
            <a:r>
              <a:rPr lang="en-US" sz="2800" dirty="0">
                <a:solidFill>
                  <a:schemeClr val="dk1"/>
                </a:solidFill>
                <a:latin typeface="Rockwell"/>
              </a:rPr>
              <a:t> del Drone con </a:t>
            </a:r>
            <a:r>
              <a:rPr lang="en-US" sz="2800" dirty="0" err="1">
                <a:solidFill>
                  <a:schemeClr val="dk1"/>
                </a:solidFill>
                <a:latin typeface="Rockwell"/>
              </a:rPr>
              <a:t>nodo</a:t>
            </a:r>
            <a:r>
              <a:rPr lang="en-US" sz="2800" dirty="0">
                <a:solidFill>
                  <a:schemeClr val="dk1"/>
                </a:solidFill>
                <a:latin typeface="Rockwell"/>
              </a:rPr>
              <a:t> </a:t>
            </a:r>
            <a:r>
              <a:rPr lang="en-US" sz="2800" dirty="0" err="1">
                <a:solidFill>
                  <a:schemeClr val="dk1"/>
                </a:solidFill>
                <a:latin typeface="Rockwell"/>
              </a:rPr>
              <a:t>rimosso</a:t>
            </a:r>
            <a:r>
              <a:rPr lang="en-US" sz="2800" dirty="0">
                <a:solidFill>
                  <a:schemeClr val="dk1"/>
                </a:solidFill>
                <a:latin typeface="Rockwell"/>
              </a:rPr>
              <a:t> dal Tour del Truck</a:t>
            </a:r>
          </a:p>
        </p:txBody>
      </p:sp>
      <p:pic>
        <p:nvPicPr>
          <p:cNvPr id="3" name="Immagine 3" descr="Immagine che contiene testo&#10;&#10;Descrizione generata automaticamente">
            <a:extLst>
              <a:ext uri="{FF2B5EF4-FFF2-40B4-BE49-F238E27FC236}">
                <a16:creationId xmlns:a16="http://schemas.microsoft.com/office/drawing/2014/main" id="{040A1ED4-100C-415F-BFB5-6012B94F5E2D}"/>
              </a:ext>
            </a:extLst>
          </p:cNvPr>
          <p:cNvPicPr>
            <a:picLocks noChangeAspect="1"/>
          </p:cNvPicPr>
          <p:nvPr/>
        </p:nvPicPr>
        <p:blipFill>
          <a:blip r:embed="rId3"/>
          <a:stretch>
            <a:fillRect/>
          </a:stretch>
        </p:blipFill>
        <p:spPr>
          <a:xfrm>
            <a:off x="382645" y="2230881"/>
            <a:ext cx="5396494" cy="4413619"/>
          </a:xfrm>
          <a:prstGeom prst="rect">
            <a:avLst/>
          </a:prstGeom>
        </p:spPr>
      </p:pic>
      <p:pic>
        <p:nvPicPr>
          <p:cNvPr id="4" name="Immagine 4" descr="Immagine che contiene testo&#10;&#10;Descrizione generata automaticamente">
            <a:extLst>
              <a:ext uri="{FF2B5EF4-FFF2-40B4-BE49-F238E27FC236}">
                <a16:creationId xmlns:a16="http://schemas.microsoft.com/office/drawing/2014/main" id="{C01FFACC-BD3E-42FB-872E-9634E86C09B2}"/>
              </a:ext>
            </a:extLst>
          </p:cNvPr>
          <p:cNvPicPr>
            <a:picLocks noChangeAspect="1"/>
          </p:cNvPicPr>
          <p:nvPr/>
        </p:nvPicPr>
        <p:blipFill>
          <a:blip r:embed="rId4"/>
          <a:stretch>
            <a:fillRect/>
          </a:stretch>
        </p:blipFill>
        <p:spPr>
          <a:xfrm>
            <a:off x="6051047" y="2232382"/>
            <a:ext cx="5791200" cy="4399653"/>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169"/>
        <p:cNvGrpSpPr/>
        <p:nvPr/>
      </p:nvGrpSpPr>
      <p:grpSpPr>
        <a:xfrm>
          <a:off x="0" y="0"/>
          <a:ext cx="0" cy="0"/>
          <a:chOff x="0" y="0"/>
          <a:chExt cx="0" cy="0"/>
        </a:xfrm>
      </p:grpSpPr>
      <p:grpSp>
        <p:nvGrpSpPr>
          <p:cNvPr id="87" name="Group 86">
            <a:extLst>
              <a:ext uri="{FF2B5EF4-FFF2-40B4-BE49-F238E27FC236}">
                <a16:creationId xmlns:a16="http://schemas.microsoft.com/office/drawing/2014/main" id="{9A517D76-CE12-47A5-BD95-9A8F05070B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88" name="Freeform 5">
              <a:extLst>
                <a:ext uri="{FF2B5EF4-FFF2-40B4-BE49-F238E27FC236}">
                  <a16:creationId xmlns:a16="http://schemas.microsoft.com/office/drawing/2014/main" id="{A2F2F994-D93C-4552-B9AD-DA9E8C94BF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6">
              <a:extLst>
                <a:ext uri="{FF2B5EF4-FFF2-40B4-BE49-F238E27FC236}">
                  <a16:creationId xmlns:a16="http://schemas.microsoft.com/office/drawing/2014/main" id="{502B8064-B713-4DB8-AC36-3E576B348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7">
              <a:extLst>
                <a:ext uri="{FF2B5EF4-FFF2-40B4-BE49-F238E27FC236}">
                  <a16:creationId xmlns:a16="http://schemas.microsoft.com/office/drawing/2014/main" id="{1D700A84-AE55-4EDE-A656-62806F504E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8">
              <a:extLst>
                <a:ext uri="{FF2B5EF4-FFF2-40B4-BE49-F238E27FC236}">
                  <a16:creationId xmlns:a16="http://schemas.microsoft.com/office/drawing/2014/main" id="{E04FC3D0-B839-4900-B5C8-86C794457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9">
              <a:extLst>
                <a:ext uri="{FF2B5EF4-FFF2-40B4-BE49-F238E27FC236}">
                  <a16:creationId xmlns:a16="http://schemas.microsoft.com/office/drawing/2014/main" id="{731A8D63-72B9-496F-BB43-DDD90FC7E2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0">
              <a:extLst>
                <a:ext uri="{FF2B5EF4-FFF2-40B4-BE49-F238E27FC236}">
                  <a16:creationId xmlns:a16="http://schemas.microsoft.com/office/drawing/2014/main" id="{5B167ED7-B36F-4DDE-B273-7A309BD0F7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1">
              <a:extLst>
                <a:ext uri="{FF2B5EF4-FFF2-40B4-BE49-F238E27FC236}">
                  <a16:creationId xmlns:a16="http://schemas.microsoft.com/office/drawing/2014/main" id="{1178D32B-E32A-4691-84EB-5FE693D3B1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2">
              <a:extLst>
                <a:ext uri="{FF2B5EF4-FFF2-40B4-BE49-F238E27FC236}">
                  <a16:creationId xmlns:a16="http://schemas.microsoft.com/office/drawing/2014/main" id="{AB800FF0-63F8-4B30-96F4-E9601D026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3">
              <a:extLst>
                <a:ext uri="{FF2B5EF4-FFF2-40B4-BE49-F238E27FC236}">
                  <a16:creationId xmlns:a16="http://schemas.microsoft.com/office/drawing/2014/main" id="{A4616F81-02F6-4A18-949C-FB6CBA2006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7" name="Freeform 14">
              <a:extLst>
                <a:ext uri="{FF2B5EF4-FFF2-40B4-BE49-F238E27FC236}">
                  <a16:creationId xmlns:a16="http://schemas.microsoft.com/office/drawing/2014/main" id="{D31D2123-B363-42F3-8A04-43048C7BA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8" name="Freeform 15">
              <a:extLst>
                <a:ext uri="{FF2B5EF4-FFF2-40B4-BE49-F238E27FC236}">
                  <a16:creationId xmlns:a16="http://schemas.microsoft.com/office/drawing/2014/main" id="{C60973D3-0B9D-465C-8FD3-266BBA49E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9" name="Freeform 16">
              <a:extLst>
                <a:ext uri="{FF2B5EF4-FFF2-40B4-BE49-F238E27FC236}">
                  <a16:creationId xmlns:a16="http://schemas.microsoft.com/office/drawing/2014/main" id="{C6655AC3-A1D6-4A0B-861F-F94CB5F0D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0" name="Freeform 17">
              <a:extLst>
                <a:ext uri="{FF2B5EF4-FFF2-40B4-BE49-F238E27FC236}">
                  <a16:creationId xmlns:a16="http://schemas.microsoft.com/office/drawing/2014/main" id="{E8850C4A-AFA5-499E-8E1C-176A59C88B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18">
              <a:extLst>
                <a:ext uri="{FF2B5EF4-FFF2-40B4-BE49-F238E27FC236}">
                  <a16:creationId xmlns:a16="http://schemas.microsoft.com/office/drawing/2014/main" id="{8C06F8D4-97B5-4836-AD19-2151421B03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2" name="Freeform 19">
              <a:extLst>
                <a:ext uri="{FF2B5EF4-FFF2-40B4-BE49-F238E27FC236}">
                  <a16:creationId xmlns:a16="http://schemas.microsoft.com/office/drawing/2014/main" id="{89A2942D-1C1B-4AFF-9818-DA7B73EA48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20">
              <a:extLst>
                <a:ext uri="{FF2B5EF4-FFF2-40B4-BE49-F238E27FC236}">
                  <a16:creationId xmlns:a16="http://schemas.microsoft.com/office/drawing/2014/main" id="{2B61C5D3-5852-403F-B4BA-A64B933120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21">
              <a:extLst>
                <a:ext uri="{FF2B5EF4-FFF2-40B4-BE49-F238E27FC236}">
                  <a16:creationId xmlns:a16="http://schemas.microsoft.com/office/drawing/2014/main" id="{EF62A1A7-26C1-4804-93CB-A07F356CA3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2">
              <a:extLst>
                <a:ext uri="{FF2B5EF4-FFF2-40B4-BE49-F238E27FC236}">
                  <a16:creationId xmlns:a16="http://schemas.microsoft.com/office/drawing/2014/main" id="{490A1082-3E3A-4C61-9613-910BB024AD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6" name="Freeform 23">
              <a:extLst>
                <a:ext uri="{FF2B5EF4-FFF2-40B4-BE49-F238E27FC236}">
                  <a16:creationId xmlns:a16="http://schemas.microsoft.com/office/drawing/2014/main" id="{5F452D69-A1DB-4A06-B933-896AED861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108" name="Group 107">
            <a:extLst>
              <a:ext uri="{FF2B5EF4-FFF2-40B4-BE49-F238E27FC236}">
                <a16:creationId xmlns:a16="http://schemas.microsoft.com/office/drawing/2014/main" id="{445D6626-A6F2-4475-922C-BE42D3365F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1186483"/>
            <a:ext cx="8848345" cy="4477933"/>
            <a:chOff x="1669293" y="1186483"/>
            <a:chExt cx="8848345" cy="4477933"/>
          </a:xfrm>
        </p:grpSpPr>
        <p:sp>
          <p:nvSpPr>
            <p:cNvPr id="109" name="Rectangle 108">
              <a:extLst>
                <a:ext uri="{FF2B5EF4-FFF2-40B4-BE49-F238E27FC236}">
                  <a16:creationId xmlns:a16="http://schemas.microsoft.com/office/drawing/2014/main" id="{0ECFEB13-5D98-43DB-8DFF-78327AE138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0" name="Isosceles Triangle 109">
              <a:extLst>
                <a:ext uri="{FF2B5EF4-FFF2-40B4-BE49-F238E27FC236}">
                  <a16:creationId xmlns:a16="http://schemas.microsoft.com/office/drawing/2014/main" id="{29DA4AFD-8D10-4660-A842-40F4D1434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1" name="Rectangle 110">
              <a:extLst>
                <a:ext uri="{FF2B5EF4-FFF2-40B4-BE49-F238E27FC236}">
                  <a16:creationId xmlns:a16="http://schemas.microsoft.com/office/drawing/2014/main" id="{F2DBAFF0-48F5-43BB-87C6-CE56A16B63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113" name="Rectangle 112">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3061" cy="68692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5" name="Group 114">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16"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7"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8"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19"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0"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1"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2"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3"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4"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25"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26"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27"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28"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9"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0"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1"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2"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3"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34"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1170" name="Google Shape;1170;p35"/>
          <p:cNvSpPr txBox="1"/>
          <p:nvPr/>
        </p:nvSpPr>
        <p:spPr>
          <a:xfrm>
            <a:off x="458261" y="5199797"/>
            <a:ext cx="10355316" cy="1233349"/>
          </a:xfrm>
          <a:prstGeom prst="rect">
            <a:avLst/>
          </a:prstGeom>
        </p:spPr>
        <p:txBody>
          <a:bodyPr spcFirstLastPara="1" vert="horz" lIns="228600" tIns="228600" rIns="228600" bIns="0" rtlCol="0" anchor="ctr" anchorCtr="0">
            <a:normAutofit lnSpcReduction="10000"/>
          </a:bodyPr>
          <a:lstStyle/>
          <a:p>
            <a:pPr>
              <a:lnSpc>
                <a:spcPct val="80000"/>
              </a:lnSpc>
              <a:spcBef>
                <a:spcPct val="0"/>
              </a:spcBef>
              <a:spcAft>
                <a:spcPts val="600"/>
              </a:spcAft>
            </a:pPr>
            <a:r>
              <a:rPr lang="en-US" sz="3700" spc="-150" dirty="0">
                <a:solidFill>
                  <a:schemeClr val="bg1"/>
                </a:solidFill>
                <a:latin typeface="+mj-lt"/>
                <a:ea typeface="+mj-ea"/>
                <a:cs typeface="+mj-cs"/>
                <a:sym typeface="Calibri"/>
              </a:rPr>
              <a:t>OUTPUT </a:t>
            </a:r>
          </a:p>
          <a:p>
            <a:pPr>
              <a:lnSpc>
                <a:spcPct val="80000"/>
              </a:lnSpc>
              <a:spcBef>
                <a:spcPct val="0"/>
              </a:spcBef>
              <a:spcAft>
                <a:spcPts val="600"/>
              </a:spcAft>
            </a:pPr>
            <a:r>
              <a:rPr lang="en-US" sz="3700" spc="-150" dirty="0">
                <a:solidFill>
                  <a:schemeClr val="bg1"/>
                </a:solidFill>
                <a:latin typeface="+mj-lt"/>
                <a:ea typeface="+mj-ea"/>
                <a:cs typeface="+mj-cs"/>
                <a:sym typeface="Calibri"/>
              </a:rPr>
              <a:t>TSP + BEST NODE</a:t>
            </a:r>
            <a:endParaRPr lang="en-US" sz="3700" spc="-150" dirty="0">
              <a:solidFill>
                <a:schemeClr val="bg1"/>
              </a:solidFill>
              <a:latin typeface="+mj-lt"/>
              <a:ea typeface="+mj-ea"/>
              <a:cs typeface="+mj-cs"/>
            </a:endParaRPr>
          </a:p>
        </p:txBody>
      </p:sp>
      <p:sp>
        <p:nvSpPr>
          <p:cNvPr id="136" name="Freeform: Shape 135">
            <a:extLst>
              <a:ext uri="{FF2B5EF4-FFF2-40B4-BE49-F238E27FC236}">
                <a16:creationId xmlns:a16="http://schemas.microsoft.com/office/drawing/2014/main" id="{A7795DFA-888F-47E2-B44E-DE1D3B3E4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058957"/>
          </a:xfrm>
          <a:custGeom>
            <a:avLst/>
            <a:gdLst>
              <a:gd name="connsiteX0" fmla="*/ 0 w 12192000"/>
              <a:gd name="connsiteY0" fmla="*/ 0 h 5058957"/>
              <a:gd name="connsiteX1" fmla="*/ 12192000 w 12192000"/>
              <a:gd name="connsiteY1" fmla="*/ 0 h 5058957"/>
              <a:gd name="connsiteX2" fmla="*/ 12192000 w 12192000"/>
              <a:gd name="connsiteY2" fmla="*/ 259692 h 5058957"/>
              <a:gd name="connsiteX3" fmla="*/ 12192000 w 12192000"/>
              <a:gd name="connsiteY3" fmla="*/ 3542069 h 5058957"/>
              <a:gd name="connsiteX4" fmla="*/ 12192000 w 12192000"/>
              <a:gd name="connsiteY4" fmla="*/ 3734194 h 5058957"/>
              <a:gd name="connsiteX5" fmla="*/ 12192000 w 12192000"/>
              <a:gd name="connsiteY5" fmla="*/ 4710012 h 5058957"/>
              <a:gd name="connsiteX6" fmla="*/ 12113803 w 12192000"/>
              <a:gd name="connsiteY6" fmla="*/ 4718295 h 5058957"/>
              <a:gd name="connsiteX7" fmla="*/ 6753597 w 12192000"/>
              <a:gd name="connsiteY7" fmla="*/ 5041852 h 5058957"/>
              <a:gd name="connsiteX8" fmla="*/ 400746 w 12192000"/>
              <a:gd name="connsiteY8" fmla="*/ 4870509 h 5058957"/>
              <a:gd name="connsiteX9" fmla="*/ 0 w 12192000"/>
              <a:gd name="connsiteY9" fmla="*/ 4833533 h 5058957"/>
              <a:gd name="connsiteX10" fmla="*/ 0 w 12192000"/>
              <a:gd name="connsiteY10" fmla="*/ 3734194 h 5058957"/>
              <a:gd name="connsiteX11" fmla="*/ 0 w 12192000"/>
              <a:gd name="connsiteY11" fmla="*/ 3542069 h 5058957"/>
              <a:gd name="connsiteX12" fmla="*/ 0 w 12192000"/>
              <a:gd name="connsiteY12" fmla="*/ 259692 h 5058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5058957">
                <a:moveTo>
                  <a:pt x="0" y="0"/>
                </a:moveTo>
                <a:lnTo>
                  <a:pt x="12192000" y="0"/>
                </a:lnTo>
                <a:lnTo>
                  <a:pt x="12192000" y="259692"/>
                </a:lnTo>
                <a:lnTo>
                  <a:pt x="12192000" y="3542069"/>
                </a:lnTo>
                <a:lnTo>
                  <a:pt x="12192000" y="3734194"/>
                </a:lnTo>
                <a:lnTo>
                  <a:pt x="12192000" y="4710012"/>
                </a:lnTo>
                <a:lnTo>
                  <a:pt x="12113803" y="4718295"/>
                </a:lnTo>
                <a:cubicBezTo>
                  <a:pt x="10139508" y="4916244"/>
                  <a:pt x="8237152" y="5009247"/>
                  <a:pt x="6753597" y="5041852"/>
                </a:cubicBezTo>
                <a:cubicBezTo>
                  <a:pt x="4940362" y="5081701"/>
                  <a:pt x="2657278" y="5062371"/>
                  <a:pt x="400746" y="4870509"/>
                </a:cubicBezTo>
                <a:lnTo>
                  <a:pt x="0" y="4833533"/>
                </a:lnTo>
                <a:lnTo>
                  <a:pt x="0" y="3734194"/>
                </a:lnTo>
                <a:lnTo>
                  <a:pt x="0" y="3542069"/>
                </a:lnTo>
                <a:lnTo>
                  <a:pt x="0" y="259692"/>
                </a:lnTo>
                <a:close/>
              </a:path>
            </a:pathLst>
          </a:custGeom>
          <a:solidFill>
            <a:schemeClr val="bg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pic>
        <p:nvPicPr>
          <p:cNvPr id="11" name="Immagine 10" descr="Immagine che contiene testo&#10;&#10;Descrizione generata automaticamente">
            <a:extLst>
              <a:ext uri="{FF2B5EF4-FFF2-40B4-BE49-F238E27FC236}">
                <a16:creationId xmlns:a16="http://schemas.microsoft.com/office/drawing/2014/main" id="{4BDD4EE6-CC24-4F08-81FA-AB13CA469FAC}"/>
              </a:ext>
            </a:extLst>
          </p:cNvPr>
          <p:cNvPicPr>
            <a:picLocks noChangeAspect="1"/>
          </p:cNvPicPr>
          <p:nvPr/>
        </p:nvPicPr>
        <p:blipFill rotWithShape="1">
          <a:blip r:embed="rId3"/>
          <a:srcRect l="22769" t="67319" r="9415" b="8623"/>
          <a:stretch/>
        </p:blipFill>
        <p:spPr>
          <a:xfrm>
            <a:off x="36287" y="1094591"/>
            <a:ext cx="5894291" cy="1980094"/>
          </a:xfrm>
          <a:prstGeom prst="rect">
            <a:avLst/>
          </a:prstGeom>
        </p:spPr>
      </p:pic>
      <p:pic>
        <p:nvPicPr>
          <p:cNvPr id="7" name="Immagine 6" descr="Immagine che contiene testo, monitor, computer, screenshot&#10;&#10;Descrizione generata automaticamente">
            <a:extLst>
              <a:ext uri="{FF2B5EF4-FFF2-40B4-BE49-F238E27FC236}">
                <a16:creationId xmlns:a16="http://schemas.microsoft.com/office/drawing/2014/main" id="{B8840261-7585-40AB-ACE6-FBE0BCF06CD3}"/>
              </a:ext>
            </a:extLst>
          </p:cNvPr>
          <p:cNvPicPr>
            <a:picLocks noChangeAspect="1"/>
          </p:cNvPicPr>
          <p:nvPr/>
        </p:nvPicPr>
        <p:blipFill rotWithShape="1">
          <a:blip r:embed="rId4"/>
          <a:srcRect l="28326" t="12121" r="20660" b="28946"/>
          <a:stretch/>
        </p:blipFill>
        <p:spPr>
          <a:xfrm>
            <a:off x="6463110" y="105021"/>
            <a:ext cx="5323809" cy="4105210"/>
          </a:xfrm>
          <a:prstGeom prst="rect">
            <a:avLst/>
          </a:prstGeom>
        </p:spPr>
      </p:pic>
      <p:sp>
        <p:nvSpPr>
          <p:cNvPr id="53" name="CasellaDiTesto 52">
            <a:extLst>
              <a:ext uri="{FF2B5EF4-FFF2-40B4-BE49-F238E27FC236}">
                <a16:creationId xmlns:a16="http://schemas.microsoft.com/office/drawing/2014/main" id="{9A8BF557-BB3A-4CED-B1A8-30FC6AA1F20F}"/>
              </a:ext>
            </a:extLst>
          </p:cNvPr>
          <p:cNvSpPr txBox="1"/>
          <p:nvPr/>
        </p:nvSpPr>
        <p:spPr>
          <a:xfrm>
            <a:off x="6119545" y="5696474"/>
            <a:ext cx="6100762" cy="564001"/>
          </a:xfrm>
          <a:prstGeom prst="rect">
            <a:avLst/>
          </a:prstGeom>
          <a:noFill/>
        </p:spPr>
        <p:txBody>
          <a:bodyPr wrap="square">
            <a:spAutoFit/>
          </a:bodyPr>
          <a:lstStyle/>
          <a:p>
            <a:pPr marL="0" marR="0" lvl="0" indent="-228600">
              <a:lnSpc>
                <a:spcPct val="120000"/>
              </a:lnSpc>
              <a:spcBef>
                <a:spcPts val="0"/>
              </a:spcBef>
              <a:spcAft>
                <a:spcPts val="600"/>
              </a:spcAft>
              <a:buClr>
                <a:schemeClr val="accent1"/>
              </a:buClr>
              <a:buSzPct val="110000"/>
              <a:buFont typeface="Wingdings" panose="05000000000000000000" pitchFamily="2" charset="2"/>
              <a:buChar char="§"/>
            </a:pPr>
            <a:r>
              <a:rPr lang="en-US" sz="2800" dirty="0" err="1">
                <a:solidFill>
                  <a:schemeClr val="bg1"/>
                </a:solidFill>
                <a:sym typeface="Rockwell"/>
              </a:rPr>
              <a:t>Distanza</a:t>
            </a:r>
            <a:r>
              <a:rPr lang="en-US" sz="2800" dirty="0">
                <a:solidFill>
                  <a:schemeClr val="bg1"/>
                </a:solidFill>
                <a:sym typeface="Rockwell"/>
              </a:rPr>
              <a:t> </a:t>
            </a:r>
            <a:r>
              <a:rPr lang="en-US" sz="2800" dirty="0" err="1">
                <a:solidFill>
                  <a:schemeClr val="bg1"/>
                </a:solidFill>
                <a:sym typeface="Rockwell"/>
              </a:rPr>
              <a:t>totale</a:t>
            </a:r>
            <a:r>
              <a:rPr lang="en-US" sz="2800" dirty="0">
                <a:solidFill>
                  <a:schemeClr val="bg1"/>
                </a:solidFill>
                <a:sym typeface="Rockwell"/>
              </a:rPr>
              <a:t> </a:t>
            </a:r>
            <a:r>
              <a:rPr lang="en-US" sz="2800" dirty="0" err="1">
                <a:solidFill>
                  <a:schemeClr val="bg1"/>
                </a:solidFill>
                <a:sym typeface="Rockwell"/>
              </a:rPr>
              <a:t>percorsa</a:t>
            </a:r>
            <a:r>
              <a:rPr lang="en-US" sz="2800" dirty="0">
                <a:solidFill>
                  <a:schemeClr val="bg1"/>
                </a:solidFill>
                <a:sym typeface="Rockwell"/>
              </a:rPr>
              <a:t>: 124 Km</a:t>
            </a:r>
            <a:endParaRPr lang="en-US" sz="2800" dirty="0">
              <a:solidFill>
                <a:schemeClr val="bg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6" name="Group 65">
            <a:extLst>
              <a:ext uri="{FF2B5EF4-FFF2-40B4-BE49-F238E27FC236}">
                <a16:creationId xmlns:a16="http://schemas.microsoft.com/office/drawing/2014/main" id="{17C4610E-9C18-467B-BF10-BE6A974CC3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67" name="Freeform 5">
              <a:extLst>
                <a:ext uri="{FF2B5EF4-FFF2-40B4-BE49-F238E27FC236}">
                  <a16:creationId xmlns:a16="http://schemas.microsoft.com/office/drawing/2014/main" id="{296DF307-344E-4E9B-A7AA-8139E450D1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8" name="Freeform 6">
              <a:extLst>
                <a:ext uri="{FF2B5EF4-FFF2-40B4-BE49-F238E27FC236}">
                  <a16:creationId xmlns:a16="http://schemas.microsoft.com/office/drawing/2014/main" id="{E263CC2D-ACFB-4EB3-ADF9-CD82BC8422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9" name="Freeform 7">
              <a:extLst>
                <a:ext uri="{FF2B5EF4-FFF2-40B4-BE49-F238E27FC236}">
                  <a16:creationId xmlns:a16="http://schemas.microsoft.com/office/drawing/2014/main" id="{C5366E2F-9BA0-485A-B1CA-A5E6E2E37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0" name="Freeform 8">
              <a:extLst>
                <a:ext uri="{FF2B5EF4-FFF2-40B4-BE49-F238E27FC236}">
                  <a16:creationId xmlns:a16="http://schemas.microsoft.com/office/drawing/2014/main" id="{1803051E-7C26-4F53-8293-B4EAED4212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1" name="Freeform 9">
              <a:extLst>
                <a:ext uri="{FF2B5EF4-FFF2-40B4-BE49-F238E27FC236}">
                  <a16:creationId xmlns:a16="http://schemas.microsoft.com/office/drawing/2014/main" id="{D10888CD-E496-4116-9C45-CF4F17ADE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2" name="Freeform 10">
              <a:extLst>
                <a:ext uri="{FF2B5EF4-FFF2-40B4-BE49-F238E27FC236}">
                  <a16:creationId xmlns:a16="http://schemas.microsoft.com/office/drawing/2014/main" id="{0A42DA8F-DA3D-43E9-A184-E0F6C133A1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3" name="Freeform 11">
              <a:extLst>
                <a:ext uri="{FF2B5EF4-FFF2-40B4-BE49-F238E27FC236}">
                  <a16:creationId xmlns:a16="http://schemas.microsoft.com/office/drawing/2014/main" id="{473EAD31-7AA3-49B7-ADD6-C13FF0F14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4" name="Freeform 12">
              <a:extLst>
                <a:ext uri="{FF2B5EF4-FFF2-40B4-BE49-F238E27FC236}">
                  <a16:creationId xmlns:a16="http://schemas.microsoft.com/office/drawing/2014/main" id="{2BBB7CDF-BA2E-451F-9201-CF2B6FEAEA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5" name="Freeform 13">
              <a:extLst>
                <a:ext uri="{FF2B5EF4-FFF2-40B4-BE49-F238E27FC236}">
                  <a16:creationId xmlns:a16="http://schemas.microsoft.com/office/drawing/2014/main" id="{84809EF2-CD0D-4BC3-ABC7-E7E312A1D7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6" name="Freeform 14">
              <a:extLst>
                <a:ext uri="{FF2B5EF4-FFF2-40B4-BE49-F238E27FC236}">
                  <a16:creationId xmlns:a16="http://schemas.microsoft.com/office/drawing/2014/main" id="{11D2D6C5-637B-4AFE-97F4-D4E48A6134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7" name="Freeform 15">
              <a:extLst>
                <a:ext uri="{FF2B5EF4-FFF2-40B4-BE49-F238E27FC236}">
                  <a16:creationId xmlns:a16="http://schemas.microsoft.com/office/drawing/2014/main" id="{F841B2C5-57F5-4FE6-B4D4-EBB3F30881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78" name="Freeform 16">
              <a:extLst>
                <a:ext uri="{FF2B5EF4-FFF2-40B4-BE49-F238E27FC236}">
                  <a16:creationId xmlns:a16="http://schemas.microsoft.com/office/drawing/2014/main" id="{B4822A39-2A52-4B2C-9319-BEFC526DB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79" name="Freeform 17">
              <a:extLst>
                <a:ext uri="{FF2B5EF4-FFF2-40B4-BE49-F238E27FC236}">
                  <a16:creationId xmlns:a16="http://schemas.microsoft.com/office/drawing/2014/main" id="{4E469692-E783-4950-8DEC-3A1FD3978B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18">
              <a:extLst>
                <a:ext uri="{FF2B5EF4-FFF2-40B4-BE49-F238E27FC236}">
                  <a16:creationId xmlns:a16="http://schemas.microsoft.com/office/drawing/2014/main" id="{012909CD-3254-41E5-B8BB-0F2D7CE0D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19">
              <a:extLst>
                <a:ext uri="{FF2B5EF4-FFF2-40B4-BE49-F238E27FC236}">
                  <a16:creationId xmlns:a16="http://schemas.microsoft.com/office/drawing/2014/main" id="{93E7648E-861E-4503-AEDC-56C4EC507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20">
              <a:extLst>
                <a:ext uri="{FF2B5EF4-FFF2-40B4-BE49-F238E27FC236}">
                  <a16:creationId xmlns:a16="http://schemas.microsoft.com/office/drawing/2014/main" id="{F9C72257-EBD0-4D1C-A32C-D84644687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21">
              <a:extLst>
                <a:ext uri="{FF2B5EF4-FFF2-40B4-BE49-F238E27FC236}">
                  <a16:creationId xmlns:a16="http://schemas.microsoft.com/office/drawing/2014/main" id="{87BB2CBB-9C22-4E28-AB86-DC92AEE2D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22">
              <a:extLst>
                <a:ext uri="{FF2B5EF4-FFF2-40B4-BE49-F238E27FC236}">
                  <a16:creationId xmlns:a16="http://schemas.microsoft.com/office/drawing/2014/main" id="{F85B3053-8D9F-410A-80C2-7960DDEA6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23">
              <a:extLst>
                <a:ext uri="{FF2B5EF4-FFF2-40B4-BE49-F238E27FC236}">
                  <a16:creationId xmlns:a16="http://schemas.microsoft.com/office/drawing/2014/main" id="{E8FF5DA7-6E72-41F1-A54C-EAF440A27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87" name="Group 86">
            <a:extLst>
              <a:ext uri="{FF2B5EF4-FFF2-40B4-BE49-F238E27FC236}">
                <a16:creationId xmlns:a16="http://schemas.microsoft.com/office/drawing/2014/main" id="{A899734C-500F-4274-9854-8BFA14A1D7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1186483"/>
            <a:ext cx="8848345" cy="4477933"/>
            <a:chOff x="1669293" y="1186483"/>
            <a:chExt cx="8848345" cy="4477933"/>
          </a:xfrm>
        </p:grpSpPr>
        <p:sp>
          <p:nvSpPr>
            <p:cNvPr id="88" name="Rectangle 87">
              <a:extLst>
                <a:ext uri="{FF2B5EF4-FFF2-40B4-BE49-F238E27FC236}">
                  <a16:creationId xmlns:a16="http://schemas.microsoft.com/office/drawing/2014/main" id="{FF07BF51-2934-47AD-A415-7400882F14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9" name="Isosceles Triangle 88">
              <a:extLst>
                <a:ext uri="{FF2B5EF4-FFF2-40B4-BE49-F238E27FC236}">
                  <a16:creationId xmlns:a16="http://schemas.microsoft.com/office/drawing/2014/main" id="{DD6E3DF0-EDC0-458B-9C5B-911814F0A6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0" name="Rectangle 89">
              <a:extLst>
                <a:ext uri="{FF2B5EF4-FFF2-40B4-BE49-F238E27FC236}">
                  <a16:creationId xmlns:a16="http://schemas.microsoft.com/office/drawing/2014/main" id="{5D0824B1-47C9-4504-99FB-CB1505197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92" name="Rectangle 91">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3061" cy="68692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4" name="Group 93">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95"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8"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2"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4"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5"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6"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7"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8"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9"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0"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1"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2"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13"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 name="Titolo 1">
            <a:extLst>
              <a:ext uri="{FF2B5EF4-FFF2-40B4-BE49-F238E27FC236}">
                <a16:creationId xmlns:a16="http://schemas.microsoft.com/office/drawing/2014/main" id="{B0C70CF8-D98B-4D9E-A7ED-7EE0554E1BD7}"/>
              </a:ext>
            </a:extLst>
          </p:cNvPr>
          <p:cNvSpPr>
            <a:spLocks noGrp="1"/>
          </p:cNvSpPr>
          <p:nvPr>
            <p:ph type="title"/>
          </p:nvPr>
        </p:nvSpPr>
        <p:spPr>
          <a:xfrm>
            <a:off x="1378425" y="5199797"/>
            <a:ext cx="9435152" cy="789673"/>
          </a:xfrm>
        </p:spPr>
        <p:txBody>
          <a:bodyPr vert="horz" lIns="228600" tIns="228600" rIns="228600" bIns="0" rtlCol="0" anchor="ctr">
            <a:normAutofit/>
          </a:bodyPr>
          <a:lstStyle/>
          <a:p>
            <a:pPr>
              <a:lnSpc>
                <a:spcPct val="80000"/>
              </a:lnSpc>
            </a:pPr>
            <a:r>
              <a:rPr lang="en-US" dirty="0">
                <a:solidFill>
                  <a:schemeClr val="bg1"/>
                </a:solidFill>
              </a:rPr>
              <a:t>COME </a:t>
            </a:r>
            <a:r>
              <a:rPr lang="en-US" u="sng" dirty="0">
                <a:solidFill>
                  <a:schemeClr val="bg1"/>
                </a:solidFill>
              </a:rPr>
              <a:t>MIGLIORARE</a:t>
            </a:r>
            <a:r>
              <a:rPr lang="en-US" dirty="0">
                <a:solidFill>
                  <a:schemeClr val="bg1"/>
                </a:solidFill>
              </a:rPr>
              <a:t> I RISULTATI OTTENUTI?</a:t>
            </a:r>
          </a:p>
        </p:txBody>
      </p:sp>
      <p:sp>
        <p:nvSpPr>
          <p:cNvPr id="115" name="Freeform: Shape 114">
            <a:extLst>
              <a:ext uri="{FF2B5EF4-FFF2-40B4-BE49-F238E27FC236}">
                <a16:creationId xmlns:a16="http://schemas.microsoft.com/office/drawing/2014/main" id="{A7795DFA-888F-47E2-B44E-DE1D3B3E4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058957"/>
          </a:xfrm>
          <a:custGeom>
            <a:avLst/>
            <a:gdLst>
              <a:gd name="connsiteX0" fmla="*/ 0 w 12192000"/>
              <a:gd name="connsiteY0" fmla="*/ 0 h 5058957"/>
              <a:gd name="connsiteX1" fmla="*/ 12192000 w 12192000"/>
              <a:gd name="connsiteY1" fmla="*/ 0 h 5058957"/>
              <a:gd name="connsiteX2" fmla="*/ 12192000 w 12192000"/>
              <a:gd name="connsiteY2" fmla="*/ 259692 h 5058957"/>
              <a:gd name="connsiteX3" fmla="*/ 12192000 w 12192000"/>
              <a:gd name="connsiteY3" fmla="*/ 3542069 h 5058957"/>
              <a:gd name="connsiteX4" fmla="*/ 12192000 w 12192000"/>
              <a:gd name="connsiteY4" fmla="*/ 3734194 h 5058957"/>
              <a:gd name="connsiteX5" fmla="*/ 12192000 w 12192000"/>
              <a:gd name="connsiteY5" fmla="*/ 4710012 h 5058957"/>
              <a:gd name="connsiteX6" fmla="*/ 12113803 w 12192000"/>
              <a:gd name="connsiteY6" fmla="*/ 4718295 h 5058957"/>
              <a:gd name="connsiteX7" fmla="*/ 6753597 w 12192000"/>
              <a:gd name="connsiteY7" fmla="*/ 5041852 h 5058957"/>
              <a:gd name="connsiteX8" fmla="*/ 400746 w 12192000"/>
              <a:gd name="connsiteY8" fmla="*/ 4870509 h 5058957"/>
              <a:gd name="connsiteX9" fmla="*/ 0 w 12192000"/>
              <a:gd name="connsiteY9" fmla="*/ 4833533 h 5058957"/>
              <a:gd name="connsiteX10" fmla="*/ 0 w 12192000"/>
              <a:gd name="connsiteY10" fmla="*/ 3734194 h 5058957"/>
              <a:gd name="connsiteX11" fmla="*/ 0 w 12192000"/>
              <a:gd name="connsiteY11" fmla="*/ 3542069 h 5058957"/>
              <a:gd name="connsiteX12" fmla="*/ 0 w 12192000"/>
              <a:gd name="connsiteY12" fmla="*/ 259692 h 5058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5058957">
                <a:moveTo>
                  <a:pt x="0" y="0"/>
                </a:moveTo>
                <a:lnTo>
                  <a:pt x="12192000" y="0"/>
                </a:lnTo>
                <a:lnTo>
                  <a:pt x="12192000" y="259692"/>
                </a:lnTo>
                <a:lnTo>
                  <a:pt x="12192000" y="3542069"/>
                </a:lnTo>
                <a:lnTo>
                  <a:pt x="12192000" y="3734194"/>
                </a:lnTo>
                <a:lnTo>
                  <a:pt x="12192000" y="4710012"/>
                </a:lnTo>
                <a:lnTo>
                  <a:pt x="12113803" y="4718295"/>
                </a:lnTo>
                <a:cubicBezTo>
                  <a:pt x="10139508" y="4916244"/>
                  <a:pt x="8237152" y="5009247"/>
                  <a:pt x="6753597" y="5041852"/>
                </a:cubicBezTo>
                <a:cubicBezTo>
                  <a:pt x="4940362" y="5081701"/>
                  <a:pt x="2657278" y="5062371"/>
                  <a:pt x="400746" y="4870509"/>
                </a:cubicBezTo>
                <a:lnTo>
                  <a:pt x="0" y="4833533"/>
                </a:lnTo>
                <a:lnTo>
                  <a:pt x="0" y="3734194"/>
                </a:lnTo>
                <a:lnTo>
                  <a:pt x="0" y="3542069"/>
                </a:lnTo>
                <a:lnTo>
                  <a:pt x="0" y="259692"/>
                </a:lnTo>
                <a:close/>
              </a:path>
            </a:pathLst>
          </a:custGeom>
          <a:solidFill>
            <a:schemeClr val="bg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pic>
        <p:nvPicPr>
          <p:cNvPr id="63" name="Graphic 62" descr="Statistiche">
            <a:extLst>
              <a:ext uri="{FF2B5EF4-FFF2-40B4-BE49-F238E27FC236}">
                <a16:creationId xmlns:a16="http://schemas.microsoft.com/office/drawing/2014/main" id="{C9EC73D0-A67C-4CC7-A560-2E4382717AC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168223" y="626940"/>
            <a:ext cx="3864547" cy="3864547"/>
          </a:xfrm>
          <a:prstGeom prst="rect">
            <a:avLst/>
          </a:prstGeom>
        </p:spPr>
      </p:pic>
    </p:spTree>
    <p:extLst>
      <p:ext uri="{BB962C8B-B14F-4D97-AF65-F5344CB8AC3E}">
        <p14:creationId xmlns:p14="http://schemas.microsoft.com/office/powerpoint/2010/main" val="1006538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iterate>
                                    <p:tmPct val="10000"/>
                                  </p:iterate>
                                  <p:childTnLst>
                                    <p:set>
                                      <p:cBhvr>
                                        <p:cTn id="6" dur="1" fill="hold">
                                          <p:stCondLst>
                                            <p:cond delay="0"/>
                                          </p:stCondLst>
                                        </p:cTn>
                                        <p:tgtEl>
                                          <p:spTgt spid="63"/>
                                        </p:tgtEl>
                                        <p:attrNameLst>
                                          <p:attrName>style.visibility</p:attrName>
                                        </p:attrNameLst>
                                      </p:cBhvr>
                                      <p:to>
                                        <p:strVal val="visible"/>
                                      </p:to>
                                    </p:set>
                                    <p:animEffect transition="in" filter="fade">
                                      <p:cBhvr>
                                        <p:cTn id="7" dur="700"/>
                                        <p:tgtEl>
                                          <p:spTgt spid="63"/>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7.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4000"/>
                <a:lumMod val="116000"/>
              </a:schemeClr>
            </a:gs>
            <a:gs pos="100000">
              <a:schemeClr val="bg2">
                <a:tint val="98000"/>
                <a:shade val="86000"/>
                <a:satMod val="90000"/>
                <a:lumMod val="88000"/>
              </a:schemeClr>
            </a:gs>
          </a:gsLst>
          <a:path path="circle">
            <a:fillToRect l="50000" t="15000" r="50000" b="169000"/>
          </a:path>
        </a:gra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90F08744-9D7B-4693-B8D6-2A5210AE9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32">
            <a:extLst>
              <a:ext uri="{FF2B5EF4-FFF2-40B4-BE49-F238E27FC236}">
                <a16:creationId xmlns:a16="http://schemas.microsoft.com/office/drawing/2014/main" id="{5B2E630F-F386-44FA-B1A1-C10A9BF434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336127">
            <a:off x="296272" y="1026251"/>
            <a:ext cx="7298578" cy="5088488"/>
          </a:xfrm>
          <a:custGeom>
            <a:avLst/>
            <a:gdLst>
              <a:gd name="connsiteX0" fmla="*/ 0 w 6428838"/>
              <a:gd name="connsiteY0" fmla="*/ 2579031 h 5158062"/>
              <a:gd name="connsiteX1" fmla="*/ 3214419 w 6428838"/>
              <a:gd name="connsiteY1" fmla="*/ 0 h 5158062"/>
              <a:gd name="connsiteX2" fmla="*/ 6428838 w 6428838"/>
              <a:gd name="connsiteY2" fmla="*/ 2579031 h 5158062"/>
              <a:gd name="connsiteX3" fmla="*/ 3214419 w 6428838"/>
              <a:gd name="connsiteY3" fmla="*/ 5158062 h 5158062"/>
              <a:gd name="connsiteX4" fmla="*/ 0 w 6428838"/>
              <a:gd name="connsiteY4" fmla="*/ 2579031 h 5158062"/>
              <a:gd name="connsiteX0" fmla="*/ 3321 w 6432159"/>
              <a:gd name="connsiteY0" fmla="*/ 2647125 h 5226156"/>
              <a:gd name="connsiteX1" fmla="*/ 2789723 w 6432159"/>
              <a:gd name="connsiteY1" fmla="*/ 0 h 5226156"/>
              <a:gd name="connsiteX2" fmla="*/ 6432159 w 6432159"/>
              <a:gd name="connsiteY2" fmla="*/ 2647125 h 5226156"/>
              <a:gd name="connsiteX3" fmla="*/ 3217740 w 6432159"/>
              <a:gd name="connsiteY3" fmla="*/ 5226156 h 5226156"/>
              <a:gd name="connsiteX4" fmla="*/ 3321 w 6432159"/>
              <a:gd name="connsiteY4" fmla="*/ 2647125 h 5226156"/>
              <a:gd name="connsiteX0" fmla="*/ 1953 w 6566979"/>
              <a:gd name="connsiteY0" fmla="*/ 2695803 h 5226224"/>
              <a:gd name="connsiteX1" fmla="*/ 2924543 w 6566979"/>
              <a:gd name="connsiteY1" fmla="*/ 39 h 5226224"/>
              <a:gd name="connsiteX2" fmla="*/ 6566979 w 6566979"/>
              <a:gd name="connsiteY2" fmla="*/ 2647164 h 5226224"/>
              <a:gd name="connsiteX3" fmla="*/ 3352560 w 6566979"/>
              <a:gd name="connsiteY3" fmla="*/ 5226195 h 5226224"/>
              <a:gd name="connsiteX4" fmla="*/ 1953 w 6566979"/>
              <a:gd name="connsiteY4" fmla="*/ 2695803 h 5226224"/>
              <a:gd name="connsiteX0" fmla="*/ 8982 w 6574008"/>
              <a:gd name="connsiteY0" fmla="*/ 2695803 h 5226313"/>
              <a:gd name="connsiteX1" fmla="*/ 2931572 w 6574008"/>
              <a:gd name="connsiteY1" fmla="*/ 39 h 5226313"/>
              <a:gd name="connsiteX2" fmla="*/ 6574008 w 6574008"/>
              <a:gd name="connsiteY2" fmla="*/ 2647164 h 5226313"/>
              <a:gd name="connsiteX3" fmla="*/ 3359589 w 6574008"/>
              <a:gd name="connsiteY3" fmla="*/ 5226195 h 5226313"/>
              <a:gd name="connsiteX4" fmla="*/ 8982 w 6574008"/>
              <a:gd name="connsiteY4" fmla="*/ 2695803 h 5226313"/>
              <a:gd name="connsiteX0" fmla="*/ 11929 w 6576955"/>
              <a:gd name="connsiteY0" fmla="*/ 2695953 h 5226463"/>
              <a:gd name="connsiteX1" fmla="*/ 2934519 w 6576955"/>
              <a:gd name="connsiteY1" fmla="*/ 189 h 5226463"/>
              <a:gd name="connsiteX2" fmla="*/ 6576955 w 6576955"/>
              <a:gd name="connsiteY2" fmla="*/ 2647314 h 5226463"/>
              <a:gd name="connsiteX3" fmla="*/ 3362536 w 6576955"/>
              <a:gd name="connsiteY3" fmla="*/ 5226345 h 5226463"/>
              <a:gd name="connsiteX4" fmla="*/ 11929 w 6576955"/>
              <a:gd name="connsiteY4" fmla="*/ 2695953 h 5226463"/>
              <a:gd name="connsiteX0" fmla="*/ 9262 w 6963394"/>
              <a:gd name="connsiteY0" fmla="*/ 2705797 h 5247356"/>
              <a:gd name="connsiteX1" fmla="*/ 2931852 w 6963394"/>
              <a:gd name="connsiteY1" fmla="*/ 10033 h 5247356"/>
              <a:gd name="connsiteX2" fmla="*/ 6963394 w 6963394"/>
              <a:gd name="connsiteY2" fmla="*/ 3318639 h 5247356"/>
              <a:gd name="connsiteX3" fmla="*/ 3359869 w 6963394"/>
              <a:gd name="connsiteY3" fmla="*/ 5236189 h 5247356"/>
              <a:gd name="connsiteX4" fmla="*/ 9262 w 6963394"/>
              <a:gd name="connsiteY4" fmla="*/ 2705797 h 5247356"/>
              <a:gd name="connsiteX0" fmla="*/ 9262 w 6963394"/>
              <a:gd name="connsiteY0" fmla="*/ 2705797 h 5247356"/>
              <a:gd name="connsiteX1" fmla="*/ 2931852 w 6963394"/>
              <a:gd name="connsiteY1" fmla="*/ 10033 h 5247356"/>
              <a:gd name="connsiteX2" fmla="*/ 6963394 w 6963394"/>
              <a:gd name="connsiteY2" fmla="*/ 3318639 h 5247356"/>
              <a:gd name="connsiteX3" fmla="*/ 3359869 w 6963394"/>
              <a:gd name="connsiteY3" fmla="*/ 5236189 h 5247356"/>
              <a:gd name="connsiteX4" fmla="*/ 9262 w 6963394"/>
              <a:gd name="connsiteY4" fmla="*/ 2705797 h 5247356"/>
              <a:gd name="connsiteX0" fmla="*/ 9262 w 6963394"/>
              <a:gd name="connsiteY0" fmla="*/ 2705797 h 5292159"/>
              <a:gd name="connsiteX1" fmla="*/ 2931852 w 6963394"/>
              <a:gd name="connsiteY1" fmla="*/ 10033 h 5292159"/>
              <a:gd name="connsiteX2" fmla="*/ 6963394 w 6963394"/>
              <a:gd name="connsiteY2" fmla="*/ 3318639 h 5292159"/>
              <a:gd name="connsiteX3" fmla="*/ 3359869 w 6963394"/>
              <a:gd name="connsiteY3" fmla="*/ 5236189 h 5292159"/>
              <a:gd name="connsiteX4" fmla="*/ 9262 w 6963394"/>
              <a:gd name="connsiteY4" fmla="*/ 2705797 h 5292159"/>
              <a:gd name="connsiteX0" fmla="*/ 9262 w 6963394"/>
              <a:gd name="connsiteY0" fmla="*/ 2705797 h 5259961"/>
              <a:gd name="connsiteX1" fmla="*/ 2931852 w 6963394"/>
              <a:gd name="connsiteY1" fmla="*/ 10033 h 5259961"/>
              <a:gd name="connsiteX2" fmla="*/ 6963394 w 6963394"/>
              <a:gd name="connsiteY2" fmla="*/ 3318639 h 5259961"/>
              <a:gd name="connsiteX3" fmla="*/ 3359869 w 6963394"/>
              <a:gd name="connsiteY3" fmla="*/ 5236189 h 5259961"/>
              <a:gd name="connsiteX4" fmla="*/ 9262 w 6963394"/>
              <a:gd name="connsiteY4" fmla="*/ 2705797 h 5259961"/>
              <a:gd name="connsiteX0" fmla="*/ 9557 w 7352795"/>
              <a:gd name="connsiteY0" fmla="*/ 2707501 h 5252013"/>
              <a:gd name="connsiteX1" fmla="*/ 2932147 w 7352795"/>
              <a:gd name="connsiteY1" fmla="*/ 11737 h 5252013"/>
              <a:gd name="connsiteX2" fmla="*/ 7352795 w 7352795"/>
              <a:gd name="connsiteY2" fmla="*/ 3378709 h 5252013"/>
              <a:gd name="connsiteX3" fmla="*/ 3360164 w 7352795"/>
              <a:gd name="connsiteY3" fmla="*/ 5237893 h 5252013"/>
              <a:gd name="connsiteX4" fmla="*/ 9557 w 7352795"/>
              <a:gd name="connsiteY4" fmla="*/ 2707501 h 5252013"/>
              <a:gd name="connsiteX0" fmla="*/ 8078 w 7789061"/>
              <a:gd name="connsiteY0" fmla="*/ 2744796 h 5249051"/>
              <a:gd name="connsiteX1" fmla="*/ 3368413 w 7789061"/>
              <a:gd name="connsiteY1" fmla="*/ 10121 h 5249051"/>
              <a:gd name="connsiteX2" fmla="*/ 7789061 w 7789061"/>
              <a:gd name="connsiteY2" fmla="*/ 3377093 h 5249051"/>
              <a:gd name="connsiteX3" fmla="*/ 3796430 w 7789061"/>
              <a:gd name="connsiteY3" fmla="*/ 5236277 h 5249051"/>
              <a:gd name="connsiteX4" fmla="*/ 8078 w 7789061"/>
              <a:gd name="connsiteY4" fmla="*/ 2744796 h 5249051"/>
              <a:gd name="connsiteX0" fmla="*/ 8078 w 7789061"/>
              <a:gd name="connsiteY0" fmla="*/ 2744796 h 5271741"/>
              <a:gd name="connsiteX1" fmla="*/ 3368413 w 7789061"/>
              <a:gd name="connsiteY1" fmla="*/ 10121 h 5271741"/>
              <a:gd name="connsiteX2" fmla="*/ 7789061 w 7789061"/>
              <a:gd name="connsiteY2" fmla="*/ 3377093 h 5271741"/>
              <a:gd name="connsiteX3" fmla="*/ 3796430 w 7789061"/>
              <a:gd name="connsiteY3" fmla="*/ 5236277 h 5271741"/>
              <a:gd name="connsiteX4" fmla="*/ 8078 w 7789061"/>
              <a:gd name="connsiteY4" fmla="*/ 2744796 h 5271741"/>
              <a:gd name="connsiteX0" fmla="*/ 1055 w 7782038"/>
              <a:gd name="connsiteY0" fmla="*/ 2738806 h 5438018"/>
              <a:gd name="connsiteX1" fmla="*/ 3361390 w 7782038"/>
              <a:gd name="connsiteY1" fmla="*/ 4131 h 5438018"/>
              <a:gd name="connsiteX2" fmla="*/ 7782038 w 7782038"/>
              <a:gd name="connsiteY2" fmla="*/ 3371103 h 5438018"/>
              <a:gd name="connsiteX3" fmla="*/ 3692130 w 7782038"/>
              <a:gd name="connsiteY3" fmla="*/ 5415113 h 5438018"/>
              <a:gd name="connsiteX4" fmla="*/ 1055 w 7782038"/>
              <a:gd name="connsiteY4" fmla="*/ 2738806 h 5438018"/>
              <a:gd name="connsiteX0" fmla="*/ 28883 w 7809866"/>
              <a:gd name="connsiteY0" fmla="*/ 2742147 h 5441359"/>
              <a:gd name="connsiteX1" fmla="*/ 3389218 w 7809866"/>
              <a:gd name="connsiteY1" fmla="*/ 7472 h 5441359"/>
              <a:gd name="connsiteX2" fmla="*/ 7809866 w 7809866"/>
              <a:gd name="connsiteY2" fmla="*/ 3374444 h 5441359"/>
              <a:gd name="connsiteX3" fmla="*/ 3719958 w 7809866"/>
              <a:gd name="connsiteY3" fmla="*/ 5418454 h 5441359"/>
              <a:gd name="connsiteX4" fmla="*/ 28883 w 7809866"/>
              <a:gd name="connsiteY4" fmla="*/ 2742147 h 5441359"/>
              <a:gd name="connsiteX0" fmla="*/ 36549 w 7817532"/>
              <a:gd name="connsiteY0" fmla="*/ 2751085 h 5450297"/>
              <a:gd name="connsiteX1" fmla="*/ 3396884 w 7817532"/>
              <a:gd name="connsiteY1" fmla="*/ 16410 h 5450297"/>
              <a:gd name="connsiteX2" fmla="*/ 7817532 w 7817532"/>
              <a:gd name="connsiteY2" fmla="*/ 3383382 h 5450297"/>
              <a:gd name="connsiteX3" fmla="*/ 3727624 w 7817532"/>
              <a:gd name="connsiteY3" fmla="*/ 5427392 h 5450297"/>
              <a:gd name="connsiteX4" fmla="*/ 36549 w 7817532"/>
              <a:gd name="connsiteY4" fmla="*/ 2751085 h 5450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7532" h="5450297">
                <a:moveTo>
                  <a:pt x="36549" y="2751085"/>
                </a:moveTo>
                <a:cubicBezTo>
                  <a:pt x="-281221" y="925127"/>
                  <a:pt x="1526121" y="-147339"/>
                  <a:pt x="3396884" y="16410"/>
                </a:cubicBezTo>
                <a:cubicBezTo>
                  <a:pt x="5267647" y="180159"/>
                  <a:pt x="7817532" y="1453184"/>
                  <a:pt x="7817532" y="3383382"/>
                </a:cubicBezTo>
                <a:cubicBezTo>
                  <a:pt x="7700800" y="5342763"/>
                  <a:pt x="5024455" y="5532775"/>
                  <a:pt x="3727624" y="5427392"/>
                </a:cubicBezTo>
                <a:cubicBezTo>
                  <a:pt x="2430794" y="5322009"/>
                  <a:pt x="354319" y="4577043"/>
                  <a:pt x="36549" y="2751085"/>
                </a:cubicBezTo>
                <a:close/>
              </a:path>
            </a:pathLst>
          </a:cu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Shape 53">
            <a:extLst>
              <a:ext uri="{FF2B5EF4-FFF2-40B4-BE49-F238E27FC236}">
                <a16:creationId xmlns:a16="http://schemas.microsoft.com/office/drawing/2014/main" id="{73567C09-8B4D-49A6-A711-C44C5807D8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3554541" y="-619573"/>
            <a:ext cx="9016699" cy="8033868"/>
          </a:xfrm>
          <a:custGeom>
            <a:avLst/>
            <a:gdLst>
              <a:gd name="connsiteX0" fmla="*/ 6078066 w 9016699"/>
              <a:gd name="connsiteY0" fmla="*/ 782055 h 8033868"/>
              <a:gd name="connsiteX1" fmla="*/ 8705208 w 9016699"/>
              <a:gd name="connsiteY1" fmla="*/ 3409197 h 8033868"/>
              <a:gd name="connsiteX2" fmla="*/ 8793057 w 9016699"/>
              <a:gd name="connsiteY2" fmla="*/ 3617452 h 8033868"/>
              <a:gd name="connsiteX3" fmla="*/ 9016699 w 9016699"/>
              <a:gd name="connsiteY3" fmla="*/ 4793120 h 8033868"/>
              <a:gd name="connsiteX4" fmla="*/ 8960084 w 9016699"/>
              <a:gd name="connsiteY4" fmla="*/ 5272709 h 8033868"/>
              <a:gd name="connsiteX5" fmla="*/ 8920563 w 9016699"/>
              <a:gd name="connsiteY5" fmla="*/ 5444162 h 8033868"/>
              <a:gd name="connsiteX6" fmla="*/ 6620466 w 9016699"/>
              <a:gd name="connsiteY6" fmla="*/ 7744259 h 8033868"/>
              <a:gd name="connsiteX7" fmla="*/ 6480006 w 9016699"/>
              <a:gd name="connsiteY7" fmla="*/ 7795347 h 8033868"/>
              <a:gd name="connsiteX8" fmla="*/ 4389696 w 9016699"/>
              <a:gd name="connsiteY8" fmla="*/ 7987178 h 8033868"/>
              <a:gd name="connsiteX9" fmla="*/ 3086984 w 9016699"/>
              <a:gd name="connsiteY9" fmla="*/ 7466023 h 8033868"/>
              <a:gd name="connsiteX10" fmla="*/ 3024300 w 9016699"/>
              <a:gd name="connsiteY10" fmla="*/ 7426965 h 8033868"/>
              <a:gd name="connsiteX11" fmla="*/ 519567 w 9016699"/>
              <a:gd name="connsiteY11" fmla="*/ 4922232 h 8033868"/>
              <a:gd name="connsiteX12" fmla="*/ 419495 w 9016699"/>
              <a:gd name="connsiteY12" fmla="*/ 4733719 h 8033868"/>
              <a:gd name="connsiteX13" fmla="*/ 3514 w 9016699"/>
              <a:gd name="connsiteY13" fmla="*/ 3245168 h 8033868"/>
              <a:gd name="connsiteX14" fmla="*/ 4193329 w 9016699"/>
              <a:gd name="connsiteY14" fmla="*/ 36108 h 8033868"/>
              <a:gd name="connsiteX15" fmla="*/ 5977677 w 9016699"/>
              <a:gd name="connsiteY15" fmla="*/ 722908 h 8033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016699" h="8033868">
                <a:moveTo>
                  <a:pt x="6078066" y="782055"/>
                </a:moveTo>
                <a:lnTo>
                  <a:pt x="8705208" y="3409197"/>
                </a:lnTo>
                <a:lnTo>
                  <a:pt x="8793057" y="3617452"/>
                </a:lnTo>
                <a:cubicBezTo>
                  <a:pt x="8935615" y="3988374"/>
                  <a:pt x="9016699" y="4381324"/>
                  <a:pt x="9016699" y="4793120"/>
                </a:cubicBezTo>
                <a:cubicBezTo>
                  <a:pt x="9008675" y="4960329"/>
                  <a:pt x="8989449" y="5120121"/>
                  <a:pt x="8960084" y="5272709"/>
                </a:cubicBezTo>
                <a:lnTo>
                  <a:pt x="8920563" y="5444162"/>
                </a:lnTo>
                <a:lnTo>
                  <a:pt x="6620466" y="7744259"/>
                </a:lnTo>
                <a:lnTo>
                  <a:pt x="6480006" y="7795347"/>
                </a:lnTo>
                <a:cubicBezTo>
                  <a:pt x="5726471" y="8035167"/>
                  <a:pt x="4953020" y="8083925"/>
                  <a:pt x="4389696" y="7987178"/>
                </a:cubicBezTo>
                <a:cubicBezTo>
                  <a:pt x="4014146" y="7922680"/>
                  <a:pt x="3559510" y="7740111"/>
                  <a:pt x="3086984" y="7466023"/>
                </a:cubicBezTo>
                <a:lnTo>
                  <a:pt x="3024300" y="7426965"/>
                </a:lnTo>
                <a:lnTo>
                  <a:pt x="519567" y="4922232"/>
                </a:lnTo>
                <a:lnTo>
                  <a:pt x="419495" y="4733719"/>
                </a:lnTo>
                <a:cubicBezTo>
                  <a:pt x="181303" y="4258474"/>
                  <a:pt x="28977" y="3756361"/>
                  <a:pt x="3514" y="3245168"/>
                </a:cubicBezTo>
                <a:cubicBezTo>
                  <a:pt x="-112889" y="908287"/>
                  <a:pt x="2691131" y="-221884"/>
                  <a:pt x="4193329" y="36108"/>
                </a:cubicBezTo>
                <a:cubicBezTo>
                  <a:pt x="4662766" y="116730"/>
                  <a:pt x="5309837" y="354143"/>
                  <a:pt x="5977677" y="72290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CasellaDiTesto 4">
            <a:extLst>
              <a:ext uri="{FF2B5EF4-FFF2-40B4-BE49-F238E27FC236}">
                <a16:creationId xmlns:a16="http://schemas.microsoft.com/office/drawing/2014/main" id="{AA070DB7-6818-46DE-A6FB-BB0DD7E4D9B4}"/>
              </a:ext>
            </a:extLst>
          </p:cNvPr>
          <p:cNvSpPr txBox="1"/>
          <p:nvPr/>
        </p:nvSpPr>
        <p:spPr>
          <a:xfrm>
            <a:off x="807720" y="2349925"/>
            <a:ext cx="2441894" cy="2456442"/>
          </a:xfrm>
          <a:prstGeom prst="rect">
            <a:avLst/>
          </a:prstGeom>
        </p:spPr>
        <p:txBody>
          <a:bodyPr vert="horz" lIns="228600" tIns="228600" rIns="228600" bIns="228600" rtlCol="0" anchor="ctr">
            <a:normAutofit/>
          </a:bodyPr>
          <a:lstStyle/>
          <a:p>
            <a:pPr>
              <a:lnSpc>
                <a:spcPct val="85000"/>
              </a:lnSpc>
              <a:spcBef>
                <a:spcPct val="0"/>
              </a:spcBef>
              <a:spcAft>
                <a:spcPts val="600"/>
              </a:spcAft>
            </a:pPr>
            <a:r>
              <a:rPr lang="en-US" sz="3200" spc="-150" dirty="0">
                <a:solidFill>
                  <a:srgbClr val="FFFEFF"/>
                </a:solidFill>
                <a:latin typeface="+mj-lt"/>
                <a:ea typeface="+mj-ea"/>
                <a:cs typeface="+mj-cs"/>
              </a:rPr>
              <a:t>LOCAL</a:t>
            </a:r>
          </a:p>
          <a:p>
            <a:pPr>
              <a:lnSpc>
                <a:spcPct val="85000"/>
              </a:lnSpc>
              <a:spcBef>
                <a:spcPct val="0"/>
              </a:spcBef>
              <a:spcAft>
                <a:spcPts val="600"/>
              </a:spcAft>
            </a:pPr>
            <a:r>
              <a:rPr lang="en-US" sz="3200" spc="-150" dirty="0">
                <a:solidFill>
                  <a:srgbClr val="FFFEFF"/>
                </a:solidFill>
                <a:latin typeface="+mj-lt"/>
                <a:ea typeface="+mj-ea"/>
                <a:cs typeface="+mj-cs"/>
              </a:rPr>
              <a:t>SEARCH</a:t>
            </a:r>
          </a:p>
        </p:txBody>
      </p:sp>
      <p:sp>
        <p:nvSpPr>
          <p:cNvPr id="3" name="Segnaposto contenuto 2">
            <a:extLst>
              <a:ext uri="{FF2B5EF4-FFF2-40B4-BE49-F238E27FC236}">
                <a16:creationId xmlns:a16="http://schemas.microsoft.com/office/drawing/2014/main" id="{7BFF4327-E8B8-4C8C-87B5-040DD73DEB7C}"/>
              </a:ext>
            </a:extLst>
          </p:cNvPr>
          <p:cNvSpPr>
            <a:spLocks noGrp="1"/>
          </p:cNvSpPr>
          <p:nvPr>
            <p:ph idx="1"/>
          </p:nvPr>
        </p:nvSpPr>
        <p:spPr>
          <a:xfrm>
            <a:off x="4846319" y="1111249"/>
            <a:ext cx="6554001" cy="4635503"/>
          </a:xfrm>
        </p:spPr>
        <p:txBody>
          <a:bodyPr vert="horz" lIns="91440" tIns="45720" rIns="91440" bIns="45720" rtlCol="0" anchor="ctr">
            <a:normAutofit/>
          </a:bodyPr>
          <a:lstStyle/>
          <a:p>
            <a:pPr marL="0">
              <a:lnSpc>
                <a:spcPct val="110000"/>
              </a:lnSpc>
              <a:spcBef>
                <a:spcPts val="0"/>
              </a:spcBef>
              <a:spcAft>
                <a:spcPts val="600"/>
              </a:spcAft>
            </a:pPr>
            <a:r>
              <a:rPr lang="en-US" sz="1400" dirty="0"/>
              <a:t>Per </a:t>
            </a:r>
            <a:r>
              <a:rPr lang="en-US" sz="1400" dirty="0" err="1"/>
              <a:t>poter</a:t>
            </a:r>
            <a:r>
              <a:rPr lang="en-US" sz="1400" dirty="0"/>
              <a:t> </a:t>
            </a:r>
            <a:r>
              <a:rPr lang="en-US" sz="1400" dirty="0" err="1"/>
              <a:t>migliorare</a:t>
            </a:r>
            <a:r>
              <a:rPr lang="en-US" sz="1400" dirty="0"/>
              <a:t> </a:t>
            </a:r>
            <a:r>
              <a:rPr lang="en-US" sz="1400" dirty="0" err="1"/>
              <a:t>i</a:t>
            </a:r>
            <a:r>
              <a:rPr lang="en-US" sz="1400" dirty="0"/>
              <a:t> </a:t>
            </a:r>
            <a:r>
              <a:rPr lang="en-US" sz="1400" dirty="0" err="1"/>
              <a:t>risultati</a:t>
            </a:r>
            <a:r>
              <a:rPr lang="en-US" sz="1400" dirty="0"/>
              <a:t> </a:t>
            </a:r>
            <a:r>
              <a:rPr lang="en-US" sz="1400" dirty="0" err="1"/>
              <a:t>ottenuti</a:t>
            </a:r>
            <a:r>
              <a:rPr lang="en-US" sz="1400" dirty="0"/>
              <a:t> </a:t>
            </a:r>
            <a:r>
              <a:rPr lang="en-US" sz="1400" dirty="0" err="1"/>
              <a:t>abbiamo</a:t>
            </a:r>
            <a:r>
              <a:rPr lang="en-US" sz="1400" dirty="0"/>
              <a:t> </a:t>
            </a:r>
            <a:r>
              <a:rPr lang="en-US" sz="1400" dirty="0" err="1"/>
              <a:t>applicato</a:t>
            </a:r>
            <a:r>
              <a:rPr lang="en-US" sz="1400" dirty="0"/>
              <a:t> </a:t>
            </a:r>
            <a:r>
              <a:rPr lang="en-US" sz="1400" dirty="0" err="1"/>
              <a:t>delle</a:t>
            </a:r>
            <a:r>
              <a:rPr lang="en-US" sz="1400" dirty="0"/>
              <a:t> </a:t>
            </a:r>
            <a:r>
              <a:rPr lang="en-US" sz="1400" dirty="0" err="1"/>
              <a:t>euristiche</a:t>
            </a:r>
            <a:r>
              <a:rPr lang="en-US" sz="1400" dirty="0"/>
              <a:t>  di </a:t>
            </a:r>
            <a:r>
              <a:rPr lang="en-US" sz="1400" dirty="0" err="1"/>
              <a:t>miglioramento</a:t>
            </a:r>
            <a:r>
              <a:rPr lang="en-US" sz="1400" dirty="0"/>
              <a:t> Neighborhood Based: la Local Search.</a:t>
            </a:r>
          </a:p>
          <a:p>
            <a:pPr marL="0">
              <a:lnSpc>
                <a:spcPct val="110000"/>
              </a:lnSpc>
              <a:spcBef>
                <a:spcPts val="0"/>
              </a:spcBef>
              <a:spcAft>
                <a:spcPts val="600"/>
              </a:spcAft>
            </a:pPr>
            <a:r>
              <a:rPr lang="en-US" altLang="it-IT" sz="1400" dirty="0"/>
              <a:t>La </a:t>
            </a:r>
            <a:r>
              <a:rPr lang="en-US" altLang="it-IT" sz="1400" dirty="0" err="1"/>
              <a:t>ricerca</a:t>
            </a:r>
            <a:r>
              <a:rPr lang="en-US" altLang="it-IT" sz="1400" dirty="0"/>
              <a:t> locale (local search, LS) è </a:t>
            </a:r>
            <a:r>
              <a:rPr lang="en-US" altLang="it-IT" sz="1400" dirty="0" err="1"/>
              <a:t>l’algoritmo</a:t>
            </a:r>
            <a:r>
              <a:rPr lang="en-US" altLang="it-IT" sz="1400" dirty="0"/>
              <a:t> di </a:t>
            </a:r>
            <a:r>
              <a:rPr lang="en-US" altLang="it-IT" sz="1400" dirty="0" err="1"/>
              <a:t>riferimento</a:t>
            </a:r>
            <a:r>
              <a:rPr lang="en-US" altLang="it-IT" sz="1400" dirty="0"/>
              <a:t> per </a:t>
            </a:r>
            <a:r>
              <a:rPr lang="en-US" altLang="it-IT" sz="1400" dirty="0" err="1"/>
              <a:t>tutte</a:t>
            </a:r>
            <a:r>
              <a:rPr lang="en-US" altLang="it-IT" sz="1400" dirty="0"/>
              <a:t> le (meta)</a:t>
            </a:r>
            <a:r>
              <a:rPr lang="en-US" altLang="it-IT" sz="1400" dirty="0" err="1"/>
              <a:t>euristiche</a:t>
            </a:r>
            <a:r>
              <a:rPr lang="en-US" altLang="it-IT" sz="1400" dirty="0"/>
              <a:t> </a:t>
            </a:r>
            <a:r>
              <a:rPr lang="en-US" altLang="it-IT" sz="1400" dirty="0" err="1"/>
              <a:t>basate</a:t>
            </a:r>
            <a:r>
              <a:rPr lang="en-US" altLang="it-IT" sz="1400" dirty="0"/>
              <a:t> </a:t>
            </a:r>
            <a:r>
              <a:rPr lang="en-US" altLang="it-IT" sz="1400" dirty="0" err="1"/>
              <a:t>sul</a:t>
            </a:r>
            <a:r>
              <a:rPr lang="en-US" altLang="it-IT" sz="1400" dirty="0"/>
              <a:t> </a:t>
            </a:r>
            <a:r>
              <a:rPr lang="en-US" altLang="it-IT" sz="1400" dirty="0" err="1"/>
              <a:t>concetto</a:t>
            </a:r>
            <a:r>
              <a:rPr lang="en-US" altLang="it-IT" sz="1400" dirty="0"/>
              <a:t> di </a:t>
            </a:r>
            <a:r>
              <a:rPr lang="en-US" altLang="it-IT" sz="1400" dirty="0" err="1"/>
              <a:t>intorno</a:t>
            </a:r>
            <a:r>
              <a:rPr lang="en-US" altLang="it-IT" sz="1400" dirty="0"/>
              <a:t> (</a:t>
            </a:r>
            <a:r>
              <a:rPr lang="en-US" altLang="it-IT" sz="1400" dirty="0" err="1"/>
              <a:t>vicinato</a:t>
            </a:r>
            <a:r>
              <a:rPr lang="en-US" altLang="it-IT" sz="1400" dirty="0"/>
              <a:t>, neighborhood).</a:t>
            </a:r>
          </a:p>
          <a:p>
            <a:pPr marL="0">
              <a:lnSpc>
                <a:spcPct val="110000"/>
              </a:lnSpc>
              <a:spcBef>
                <a:spcPts val="0"/>
              </a:spcBef>
              <a:spcAft>
                <a:spcPts val="600"/>
              </a:spcAft>
            </a:pPr>
            <a:r>
              <a:rPr lang="en-US" altLang="it-IT" sz="1400" dirty="0"/>
              <a:t>Il principio </a:t>
            </a:r>
            <a:r>
              <a:rPr lang="en-US" altLang="it-IT" sz="1400" dirty="0" err="1"/>
              <a:t>fondamentale</a:t>
            </a:r>
            <a:r>
              <a:rPr lang="en-US" altLang="it-IT" sz="1400" dirty="0"/>
              <a:t> </a:t>
            </a:r>
            <a:r>
              <a:rPr lang="en-US" altLang="it-IT" sz="1400" dirty="0" err="1"/>
              <a:t>della</a:t>
            </a:r>
            <a:r>
              <a:rPr lang="en-US" altLang="it-IT" sz="1400" dirty="0"/>
              <a:t> LS è </a:t>
            </a:r>
            <a:r>
              <a:rPr lang="en-US" altLang="it-IT" sz="1400" dirty="0" err="1"/>
              <a:t>risolvere</a:t>
            </a:r>
            <a:r>
              <a:rPr lang="en-US" altLang="it-IT" sz="1400" dirty="0"/>
              <a:t> (in modo </a:t>
            </a:r>
            <a:r>
              <a:rPr lang="en-US" altLang="it-IT" sz="1400" dirty="0" err="1"/>
              <a:t>euristico</a:t>
            </a:r>
            <a:r>
              <a:rPr lang="en-US" altLang="it-IT" sz="1400" dirty="0"/>
              <a:t>) 		   P = min {cx: </a:t>
            </a:r>
            <a:r>
              <a:rPr lang="en-US" altLang="it-IT" sz="1400" dirty="0" err="1"/>
              <a:t>x∊F</a:t>
            </a:r>
            <a:r>
              <a:rPr lang="en-US" altLang="it-IT" sz="1400" dirty="0"/>
              <a:t>} dove F è la </a:t>
            </a:r>
            <a:r>
              <a:rPr lang="en-US" altLang="it-IT" sz="1400" dirty="0" err="1"/>
              <a:t>regione</a:t>
            </a:r>
            <a:r>
              <a:rPr lang="en-US" altLang="it-IT" sz="1400" dirty="0"/>
              <a:t> </a:t>
            </a:r>
            <a:r>
              <a:rPr lang="en-US" altLang="it-IT" sz="1400" dirty="0" err="1"/>
              <a:t>ammissibile</a:t>
            </a:r>
            <a:r>
              <a:rPr lang="en-US" altLang="it-IT" sz="1400" dirty="0"/>
              <a:t>, </a:t>
            </a:r>
            <a:r>
              <a:rPr lang="en-US" altLang="it-IT" sz="1400" dirty="0" err="1"/>
              <a:t>tramite</a:t>
            </a:r>
            <a:r>
              <a:rPr lang="en-US" altLang="it-IT" sz="1400" dirty="0"/>
              <a:t> una </a:t>
            </a:r>
            <a:r>
              <a:rPr lang="en-US" altLang="it-IT" sz="1400" dirty="0" err="1"/>
              <a:t>sequenza</a:t>
            </a:r>
            <a:r>
              <a:rPr lang="en-US" altLang="it-IT" sz="1400" dirty="0"/>
              <a:t> di </a:t>
            </a:r>
            <a:r>
              <a:rPr lang="en-US" altLang="it-IT" sz="1400" dirty="0" err="1"/>
              <a:t>iterazioni</a:t>
            </a:r>
            <a:r>
              <a:rPr lang="en-US" altLang="it-IT" sz="1400" dirty="0"/>
              <a:t> in cui al </a:t>
            </a:r>
            <a:r>
              <a:rPr lang="en-US" altLang="it-IT" sz="1400" dirty="0" err="1"/>
              <a:t>passo</a:t>
            </a:r>
            <a:r>
              <a:rPr lang="en-US" altLang="it-IT" sz="1400" dirty="0"/>
              <a:t> k </a:t>
            </a:r>
            <a:r>
              <a:rPr lang="en-US" altLang="it-IT" sz="1400" dirty="0" err="1"/>
              <a:t>si</a:t>
            </a:r>
            <a:r>
              <a:rPr lang="en-US" altLang="it-IT" sz="1400" dirty="0"/>
              <a:t> </a:t>
            </a:r>
            <a:r>
              <a:rPr lang="en-US" altLang="it-IT" sz="1400" dirty="0" err="1"/>
              <a:t>risolve</a:t>
            </a:r>
            <a:r>
              <a:rPr lang="en-US" altLang="it-IT" sz="1400" dirty="0"/>
              <a:t> P</a:t>
            </a:r>
            <a:r>
              <a:rPr lang="en-US" altLang="it-IT" sz="1400" baseline="30000" dirty="0"/>
              <a:t>k</a:t>
            </a:r>
            <a:r>
              <a:rPr lang="en-US" altLang="it-IT" sz="1400" dirty="0"/>
              <a:t> = min {cx: </a:t>
            </a:r>
            <a:r>
              <a:rPr lang="en-US" altLang="it-IT" sz="1400" dirty="0" err="1"/>
              <a:t>x∊N</a:t>
            </a:r>
            <a:r>
              <a:rPr lang="en-US" altLang="it-IT" sz="1400" dirty="0"/>
              <a:t>(</a:t>
            </a:r>
            <a:r>
              <a:rPr lang="en-US" altLang="it-IT" sz="1400" dirty="0" err="1"/>
              <a:t>x</a:t>
            </a:r>
            <a:r>
              <a:rPr lang="en-US" altLang="it-IT" sz="1400" baseline="30000" dirty="0" err="1"/>
              <a:t>k</a:t>
            </a:r>
            <a:r>
              <a:rPr lang="en-US" altLang="it-IT" sz="1400" dirty="0"/>
              <a:t>)}</a:t>
            </a:r>
          </a:p>
          <a:p>
            <a:pPr marL="0">
              <a:lnSpc>
                <a:spcPct val="110000"/>
              </a:lnSpc>
              <a:spcBef>
                <a:spcPts val="0"/>
              </a:spcBef>
              <a:spcAft>
                <a:spcPts val="600"/>
              </a:spcAft>
              <a:defRPr/>
            </a:pPr>
            <a:r>
              <a:rPr lang="en-US" altLang="it-IT" sz="1400" dirty="0" err="1"/>
              <a:t>Quando</a:t>
            </a:r>
            <a:r>
              <a:rPr lang="en-US" altLang="it-IT" sz="1400" dirty="0"/>
              <a:t> F è di natura </a:t>
            </a:r>
            <a:r>
              <a:rPr lang="en-US" altLang="it-IT" sz="1400" i="1" dirty="0" err="1"/>
              <a:t>combinatoria</a:t>
            </a:r>
            <a:r>
              <a:rPr lang="en-US" altLang="it-IT" sz="1400" dirty="0"/>
              <a:t> (come ad </a:t>
            </a:r>
            <a:r>
              <a:rPr lang="en-US" altLang="it-IT" sz="1400" dirty="0" err="1"/>
              <a:t>esempio</a:t>
            </a:r>
            <a:r>
              <a:rPr lang="en-US" altLang="it-IT" sz="1400" dirty="0"/>
              <a:t> </a:t>
            </a:r>
            <a:r>
              <a:rPr lang="en-US" altLang="it-IT" sz="1400" dirty="0" err="1"/>
              <a:t>i</a:t>
            </a:r>
            <a:r>
              <a:rPr lang="en-US" altLang="it-IT" sz="1400" dirty="0"/>
              <a:t> </a:t>
            </a:r>
            <a:r>
              <a:rPr lang="en-US" altLang="it-IT" sz="1400" dirty="0" err="1"/>
              <a:t>cicli</a:t>
            </a:r>
            <a:r>
              <a:rPr lang="en-US" altLang="it-IT" sz="1400" dirty="0"/>
              <a:t> </a:t>
            </a:r>
            <a:r>
              <a:rPr lang="en-US" altLang="it-IT" sz="1400" dirty="0" err="1"/>
              <a:t>hamiltoniani</a:t>
            </a:r>
            <a:r>
              <a:rPr lang="en-US" altLang="it-IT" sz="1400" dirty="0"/>
              <a:t> di un </a:t>
            </a:r>
            <a:r>
              <a:rPr lang="en-US" altLang="it-IT" sz="1400" dirty="0" err="1"/>
              <a:t>grafo</a:t>
            </a:r>
            <a:r>
              <a:rPr lang="en-US" altLang="it-IT" sz="1400" dirty="0"/>
              <a:t>) </a:t>
            </a:r>
            <a:r>
              <a:rPr lang="en-US" altLang="it-IT" sz="1400" dirty="0" err="1"/>
              <a:t>allora</a:t>
            </a:r>
            <a:r>
              <a:rPr lang="en-US" altLang="it-IT" sz="1400" dirty="0"/>
              <a:t> </a:t>
            </a:r>
            <a:r>
              <a:rPr lang="en-US" altLang="it-IT" sz="1400" dirty="0" err="1"/>
              <a:t>l’intorno</a:t>
            </a:r>
            <a:r>
              <a:rPr lang="en-US" altLang="it-IT" sz="1400" dirty="0"/>
              <a:t> N(</a:t>
            </a:r>
            <a:r>
              <a:rPr lang="en-US" altLang="it-IT" sz="1400" dirty="0" err="1"/>
              <a:t>x</a:t>
            </a:r>
            <a:r>
              <a:rPr lang="en-US" altLang="it-IT" sz="1400" baseline="30000" dirty="0" err="1"/>
              <a:t>k</a:t>
            </a:r>
            <a:r>
              <a:rPr lang="en-US" altLang="it-IT" sz="1400" dirty="0"/>
              <a:t>) </a:t>
            </a:r>
            <a:r>
              <a:rPr lang="en-US" altLang="it-IT" sz="1400" dirty="0" err="1"/>
              <a:t>puo</a:t>
            </a:r>
            <a:r>
              <a:rPr lang="en-US" altLang="it-IT" sz="1400" dirty="0"/>
              <a:t>’ venire </a:t>
            </a:r>
            <a:r>
              <a:rPr lang="en-US" altLang="it-IT" sz="1400" dirty="0" err="1"/>
              <a:t>descritto</a:t>
            </a:r>
            <a:r>
              <a:rPr lang="en-US" altLang="it-IT" sz="1400" dirty="0"/>
              <a:t> </a:t>
            </a:r>
            <a:r>
              <a:rPr lang="en-US" altLang="it-IT" sz="1400" dirty="0" err="1"/>
              <a:t>tramite</a:t>
            </a:r>
            <a:r>
              <a:rPr lang="en-US" altLang="it-IT" sz="1400" dirty="0"/>
              <a:t> le </a:t>
            </a:r>
            <a:r>
              <a:rPr lang="en-US" altLang="it-IT" sz="1400" dirty="0" err="1"/>
              <a:t>differenze</a:t>
            </a:r>
            <a:r>
              <a:rPr lang="en-US" altLang="it-IT" sz="1400" dirty="0"/>
              <a:t> </a:t>
            </a:r>
            <a:r>
              <a:rPr lang="en-US" altLang="it-IT" sz="1400" dirty="0" err="1"/>
              <a:t>ammesse</a:t>
            </a:r>
            <a:r>
              <a:rPr lang="en-US" altLang="it-IT" sz="1400" dirty="0"/>
              <a:t> </a:t>
            </a:r>
            <a:r>
              <a:rPr lang="en-US" altLang="it-IT" sz="1400" dirty="0" err="1"/>
              <a:t>tra</a:t>
            </a:r>
            <a:r>
              <a:rPr lang="en-US" altLang="it-IT" sz="1400" dirty="0"/>
              <a:t> </a:t>
            </a:r>
            <a:r>
              <a:rPr lang="en-US" altLang="it-IT" sz="1400" dirty="0" err="1"/>
              <a:t>x</a:t>
            </a:r>
            <a:r>
              <a:rPr lang="en-US" altLang="it-IT" sz="1400" baseline="30000" dirty="0" err="1"/>
              <a:t>k</a:t>
            </a:r>
            <a:r>
              <a:rPr lang="en-US" altLang="it-IT" sz="1400" dirty="0"/>
              <a:t> e </a:t>
            </a:r>
            <a:r>
              <a:rPr lang="en-US" altLang="it-IT" sz="1400" dirty="0" err="1"/>
              <a:t>x∊N</a:t>
            </a:r>
            <a:r>
              <a:rPr lang="en-US" altLang="it-IT" sz="1400" dirty="0"/>
              <a:t>(</a:t>
            </a:r>
            <a:r>
              <a:rPr lang="en-US" altLang="it-IT" sz="1400" dirty="0" err="1"/>
              <a:t>x</a:t>
            </a:r>
            <a:r>
              <a:rPr lang="en-US" altLang="it-IT" sz="1400" baseline="30000" dirty="0" err="1"/>
              <a:t>k</a:t>
            </a:r>
            <a:r>
              <a:rPr lang="en-US" altLang="it-IT" sz="1400" dirty="0"/>
              <a:t>): </a:t>
            </a:r>
            <a:r>
              <a:rPr lang="en-US" altLang="it-IT" sz="1400" dirty="0" err="1"/>
              <a:t>l’intorno</a:t>
            </a:r>
            <a:r>
              <a:rPr lang="en-US" altLang="it-IT" sz="1400" dirty="0"/>
              <a:t> è </a:t>
            </a:r>
            <a:r>
              <a:rPr lang="en-US" altLang="it-IT" sz="1400" dirty="0" err="1"/>
              <a:t>descritto</a:t>
            </a:r>
            <a:r>
              <a:rPr lang="en-US" altLang="it-IT" sz="1400" dirty="0"/>
              <a:t> </a:t>
            </a:r>
            <a:r>
              <a:rPr lang="en-US" altLang="it-IT" sz="1400" dirty="0" err="1"/>
              <a:t>attraverso</a:t>
            </a:r>
            <a:r>
              <a:rPr lang="en-US" altLang="it-IT" sz="1400" dirty="0"/>
              <a:t> la </a:t>
            </a:r>
            <a:r>
              <a:rPr lang="en-US" altLang="it-IT" sz="1400" i="1" dirty="0"/>
              <a:t>MOSSA</a:t>
            </a:r>
            <a:r>
              <a:rPr lang="en-US" altLang="it-IT" sz="1400" dirty="0"/>
              <a:t> </a:t>
            </a:r>
            <a:r>
              <a:rPr lang="en-US" altLang="it-IT" sz="1400" dirty="0" err="1"/>
              <a:t>che</a:t>
            </a:r>
            <a:r>
              <a:rPr lang="en-US" altLang="it-IT" sz="1400" dirty="0"/>
              <a:t> </a:t>
            </a:r>
            <a:r>
              <a:rPr lang="en-US" altLang="it-IT" sz="1400" dirty="0" err="1"/>
              <a:t>specifica</a:t>
            </a:r>
            <a:r>
              <a:rPr lang="en-US" altLang="it-IT" sz="1400" dirty="0"/>
              <a:t> </a:t>
            </a:r>
            <a:r>
              <a:rPr lang="en-US" altLang="it-IT" sz="1400" dirty="0" err="1"/>
              <a:t>operativamente</a:t>
            </a:r>
            <a:r>
              <a:rPr lang="en-US" altLang="it-IT" sz="1400" dirty="0"/>
              <a:t> </a:t>
            </a:r>
            <a:r>
              <a:rPr lang="en-US" altLang="it-IT" sz="1400" dirty="0" err="1"/>
              <a:t>cosa</a:t>
            </a:r>
            <a:r>
              <a:rPr lang="en-US" altLang="it-IT" sz="1400" dirty="0"/>
              <a:t> </a:t>
            </a:r>
            <a:r>
              <a:rPr lang="en-US" altLang="it-IT" sz="1400" dirty="0" err="1"/>
              <a:t>modifico</a:t>
            </a:r>
            <a:r>
              <a:rPr lang="en-US" altLang="it-IT" sz="1400" dirty="0"/>
              <a:t> di </a:t>
            </a:r>
            <a:r>
              <a:rPr lang="en-US" altLang="it-IT" sz="1400" dirty="0" err="1"/>
              <a:t>x</a:t>
            </a:r>
            <a:r>
              <a:rPr lang="en-US" altLang="it-IT" sz="1400" baseline="30000" dirty="0" err="1"/>
              <a:t>k</a:t>
            </a:r>
            <a:r>
              <a:rPr lang="en-US" altLang="it-IT" sz="1400" dirty="0"/>
              <a:t> per </a:t>
            </a:r>
            <a:r>
              <a:rPr lang="en-US" altLang="it-IT" sz="1400" dirty="0" err="1"/>
              <a:t>generare</a:t>
            </a:r>
            <a:r>
              <a:rPr lang="en-US" altLang="it-IT" sz="1400" dirty="0"/>
              <a:t> </a:t>
            </a:r>
            <a:r>
              <a:rPr lang="en-US" altLang="it-IT" sz="1400" dirty="0" err="1"/>
              <a:t>tutte</a:t>
            </a:r>
            <a:r>
              <a:rPr lang="en-US" altLang="it-IT" sz="1400" dirty="0"/>
              <a:t> le </a:t>
            </a:r>
            <a:r>
              <a:rPr lang="en-US" altLang="it-IT" sz="1400" dirty="0" err="1"/>
              <a:t>soluzioni</a:t>
            </a:r>
            <a:r>
              <a:rPr lang="en-US" altLang="it-IT" sz="1400" dirty="0"/>
              <a:t> in N(</a:t>
            </a:r>
            <a:r>
              <a:rPr lang="en-US" altLang="it-IT" sz="1400" dirty="0" err="1"/>
              <a:t>x</a:t>
            </a:r>
            <a:r>
              <a:rPr lang="en-US" altLang="it-IT" sz="1400" baseline="30000" dirty="0" err="1"/>
              <a:t>k</a:t>
            </a:r>
            <a:r>
              <a:rPr lang="en-US" altLang="it-IT" sz="1400" dirty="0"/>
              <a:t>). La </a:t>
            </a:r>
            <a:r>
              <a:rPr lang="en-US" altLang="it-IT" sz="1400" dirty="0" err="1"/>
              <a:t>procedura</a:t>
            </a:r>
            <a:r>
              <a:rPr lang="en-US" altLang="it-IT" sz="1400" dirty="0"/>
              <a:t> “Local Search” </a:t>
            </a:r>
            <a:r>
              <a:rPr lang="en-US" altLang="it-IT" sz="1400" dirty="0" err="1"/>
              <a:t>restituisce</a:t>
            </a:r>
            <a:r>
              <a:rPr lang="en-US" altLang="it-IT" sz="1400" dirty="0"/>
              <a:t> una </a:t>
            </a:r>
            <a:r>
              <a:rPr lang="en-US" altLang="it-IT" sz="1400" dirty="0" err="1"/>
              <a:t>qualsiasi</a:t>
            </a:r>
            <a:r>
              <a:rPr lang="en-US" altLang="it-IT" sz="1400" dirty="0"/>
              <a:t> </a:t>
            </a:r>
            <a:r>
              <a:rPr lang="en-US" altLang="it-IT" sz="1400" dirty="0" err="1"/>
              <a:t>soluzione</a:t>
            </a:r>
            <a:r>
              <a:rPr lang="en-US" altLang="it-IT" sz="1400" dirty="0"/>
              <a:t> </a:t>
            </a:r>
            <a:r>
              <a:rPr lang="en-US" altLang="it-IT" sz="1400" dirty="0" err="1"/>
              <a:t>migliore</a:t>
            </a:r>
            <a:r>
              <a:rPr lang="en-US" altLang="it-IT" sz="1400" dirty="0"/>
              <a:t> di </a:t>
            </a:r>
            <a:r>
              <a:rPr lang="en-US" altLang="it-IT" sz="1400" dirty="0" err="1"/>
              <a:t>x</a:t>
            </a:r>
            <a:r>
              <a:rPr lang="en-US" altLang="it-IT" sz="1400" baseline="-25000" dirty="0" err="1"/>
              <a:t>k</a:t>
            </a:r>
            <a:r>
              <a:rPr lang="en-US" altLang="it-IT" sz="1400" baseline="-25000" dirty="0"/>
              <a:t> </a:t>
            </a:r>
            <a:r>
              <a:rPr lang="en-US" altLang="it-IT" sz="1400" dirty="0" err="1"/>
              <a:t>nell’insieme</a:t>
            </a:r>
            <a:r>
              <a:rPr lang="en-US" altLang="it-IT" sz="1400" dirty="0"/>
              <a:t> N(</a:t>
            </a:r>
            <a:r>
              <a:rPr lang="en-US" altLang="it-IT" sz="1400" dirty="0" err="1"/>
              <a:t>x</a:t>
            </a:r>
            <a:r>
              <a:rPr lang="en-US" altLang="it-IT" sz="1400" baseline="-25000" dirty="0" err="1"/>
              <a:t>k</a:t>
            </a:r>
            <a:r>
              <a:rPr lang="en-US" altLang="it-IT" sz="1400" dirty="0"/>
              <a:t>) se </a:t>
            </a:r>
            <a:r>
              <a:rPr lang="en-US" altLang="it-IT" sz="1400" dirty="0" err="1"/>
              <a:t>questa</a:t>
            </a:r>
            <a:r>
              <a:rPr lang="en-US" altLang="it-IT" sz="1400" dirty="0"/>
              <a:t> </a:t>
            </a:r>
            <a:r>
              <a:rPr lang="en-US" altLang="it-IT" sz="1400" dirty="0" err="1"/>
              <a:t>esiste</a:t>
            </a:r>
            <a:r>
              <a:rPr lang="en-US" altLang="it-IT" sz="1400" dirty="0"/>
              <a:t>, ma non </a:t>
            </a:r>
            <a:r>
              <a:rPr lang="en-US" altLang="it-IT" sz="1400" dirty="0" err="1"/>
              <a:t>necessariamente</a:t>
            </a:r>
            <a:r>
              <a:rPr lang="en-US" altLang="it-IT" sz="1400" dirty="0"/>
              <a:t> la </a:t>
            </a:r>
            <a:r>
              <a:rPr lang="en-US" altLang="it-IT" sz="1400" dirty="0" err="1"/>
              <a:t>migliore</a:t>
            </a:r>
            <a:r>
              <a:rPr lang="en-US" altLang="it-IT" sz="1400" dirty="0"/>
              <a:t> </a:t>
            </a:r>
            <a:r>
              <a:rPr lang="en-US" altLang="it-IT" sz="1400" dirty="0" err="1"/>
              <a:t>soluzione</a:t>
            </a:r>
            <a:r>
              <a:rPr lang="en-US" altLang="it-IT" sz="1400" dirty="0"/>
              <a:t> in N(</a:t>
            </a:r>
            <a:r>
              <a:rPr lang="en-US" altLang="it-IT" sz="1400" dirty="0" err="1"/>
              <a:t>x</a:t>
            </a:r>
            <a:r>
              <a:rPr lang="en-US" altLang="it-IT" sz="1400" baseline="-25000" dirty="0" err="1"/>
              <a:t>k</a:t>
            </a:r>
            <a:r>
              <a:rPr lang="en-US" altLang="it-IT" sz="1400" dirty="0"/>
              <a:t>). </a:t>
            </a:r>
          </a:p>
          <a:p>
            <a:pPr marL="0">
              <a:lnSpc>
                <a:spcPct val="110000"/>
              </a:lnSpc>
              <a:spcBef>
                <a:spcPts val="0"/>
              </a:spcBef>
              <a:spcAft>
                <a:spcPts val="600"/>
              </a:spcAft>
              <a:defRPr/>
            </a:pPr>
            <a:r>
              <a:rPr lang="en-US" altLang="it-IT" sz="1400" dirty="0" err="1"/>
              <a:t>Quindi</a:t>
            </a:r>
            <a:r>
              <a:rPr lang="en-US" altLang="it-IT" sz="1400" dirty="0"/>
              <a:t> il </a:t>
            </a:r>
            <a:r>
              <a:rPr lang="en-US" altLang="it-IT" sz="1400" dirty="0" err="1"/>
              <a:t>problema</a:t>
            </a:r>
            <a:r>
              <a:rPr lang="en-US" altLang="it-IT" sz="1400" dirty="0"/>
              <a:t> di </a:t>
            </a:r>
            <a:r>
              <a:rPr lang="en-US" altLang="it-IT" sz="1400" dirty="0" err="1"/>
              <a:t>ottimizzazione</a:t>
            </a:r>
            <a:r>
              <a:rPr lang="en-US" altLang="it-IT" sz="1400" dirty="0"/>
              <a:t> (N(</a:t>
            </a:r>
            <a:r>
              <a:rPr lang="en-US" altLang="it-IT" sz="1400" dirty="0" err="1"/>
              <a:t>x</a:t>
            </a:r>
            <a:r>
              <a:rPr lang="en-US" altLang="it-IT" sz="1400" baseline="-25000" dirty="0" err="1"/>
              <a:t>k</a:t>
            </a:r>
            <a:r>
              <a:rPr lang="en-US" altLang="it-IT" sz="1400" dirty="0"/>
              <a:t>),</a:t>
            </a:r>
            <a:r>
              <a:rPr lang="en-US" altLang="it-IT" sz="1400" dirty="0" err="1"/>
              <a:t>c,min</a:t>
            </a:r>
            <a:r>
              <a:rPr lang="en-US" altLang="it-IT" sz="1400" dirty="0"/>
              <a:t>) </a:t>
            </a:r>
            <a:r>
              <a:rPr lang="en-US" altLang="it-IT" sz="1400" dirty="0" err="1"/>
              <a:t>che</a:t>
            </a:r>
            <a:r>
              <a:rPr lang="en-US" altLang="it-IT" sz="1400" dirty="0"/>
              <a:t> </a:t>
            </a:r>
            <a:r>
              <a:rPr lang="en-US" altLang="it-IT" sz="1400" dirty="0" err="1"/>
              <a:t>si</a:t>
            </a:r>
            <a:r>
              <a:rPr lang="en-US" altLang="it-IT" sz="1400" dirty="0"/>
              <a:t> </a:t>
            </a:r>
            <a:r>
              <a:rPr lang="en-US" altLang="it-IT" sz="1400" dirty="0" err="1"/>
              <a:t>risolve</a:t>
            </a:r>
            <a:r>
              <a:rPr lang="en-US" altLang="it-IT" sz="1400" dirty="0"/>
              <a:t> ad </a:t>
            </a:r>
            <a:r>
              <a:rPr lang="en-US" altLang="it-IT" sz="1400" dirty="0" err="1"/>
              <a:t>ogni</a:t>
            </a:r>
            <a:r>
              <a:rPr lang="en-US" altLang="it-IT" sz="1400" dirty="0"/>
              <a:t> </a:t>
            </a:r>
            <a:r>
              <a:rPr lang="en-US" altLang="it-IT" sz="1400" dirty="0" err="1"/>
              <a:t>iterazione</a:t>
            </a:r>
            <a:r>
              <a:rPr lang="en-US" altLang="it-IT" sz="1400" dirty="0"/>
              <a:t> k-</a:t>
            </a:r>
            <a:r>
              <a:rPr lang="en-US" altLang="it-IT" sz="1400" dirty="0" err="1"/>
              <a:t>esima</a:t>
            </a:r>
            <a:r>
              <a:rPr lang="en-US" altLang="it-IT" sz="1400" dirty="0"/>
              <a:t>, non </a:t>
            </a:r>
            <a:r>
              <a:rPr lang="en-US" altLang="it-IT" sz="1400" dirty="0" err="1"/>
              <a:t>viene</a:t>
            </a:r>
            <a:r>
              <a:rPr lang="en-US" altLang="it-IT" sz="1400" dirty="0"/>
              <a:t> </a:t>
            </a:r>
            <a:r>
              <a:rPr lang="en-US" altLang="it-IT" sz="1400" dirty="0" err="1"/>
              <a:t>necessariamente</a:t>
            </a:r>
            <a:r>
              <a:rPr lang="en-US" altLang="it-IT" sz="1400" dirty="0"/>
              <a:t> </a:t>
            </a:r>
            <a:r>
              <a:rPr lang="en-US" altLang="it-IT" sz="1400" dirty="0" err="1"/>
              <a:t>risolto</a:t>
            </a:r>
            <a:r>
              <a:rPr lang="en-US" altLang="it-IT" sz="1400" dirty="0"/>
              <a:t> in modo </a:t>
            </a:r>
            <a:r>
              <a:rPr lang="en-US" altLang="it-IT" sz="1400" dirty="0" err="1"/>
              <a:t>esatto</a:t>
            </a:r>
            <a:r>
              <a:rPr lang="en-US" altLang="it-IT" sz="1400" dirty="0"/>
              <a:t>.</a:t>
            </a:r>
          </a:p>
          <a:p>
            <a:pPr marL="0">
              <a:lnSpc>
                <a:spcPct val="110000"/>
              </a:lnSpc>
              <a:spcBef>
                <a:spcPts val="0"/>
              </a:spcBef>
              <a:spcAft>
                <a:spcPts val="600"/>
              </a:spcAft>
              <a:defRPr/>
            </a:pPr>
            <a:endParaRPr lang="en-US" altLang="it-IT" sz="1400" dirty="0"/>
          </a:p>
          <a:p>
            <a:pPr marL="0">
              <a:lnSpc>
                <a:spcPct val="110000"/>
              </a:lnSpc>
              <a:spcBef>
                <a:spcPts val="0"/>
              </a:spcBef>
              <a:spcAft>
                <a:spcPts val="600"/>
              </a:spcAft>
            </a:pPr>
            <a:endParaRPr lang="en-US" sz="1400" dirty="0"/>
          </a:p>
        </p:txBody>
      </p:sp>
    </p:spTree>
    <p:extLst>
      <p:ext uri="{BB962C8B-B14F-4D97-AF65-F5344CB8AC3E}">
        <p14:creationId xmlns:p14="http://schemas.microsoft.com/office/powerpoint/2010/main" val="2575271830"/>
      </p:ext>
    </p:extLst>
  </p:cSld>
  <p:clrMapOvr>
    <a:overrideClrMapping bg1="dk1" tx1="lt1" bg2="dk2" tx2="lt2" accent1="accent1" accent2="accent2" accent3="accent3" accent4="accent4" accent5="accent5" accent6="accent6" hlink="hlink" folHlink="folHlink"/>
  </p:clrMapOvr>
</p:sld>
</file>

<file path=ppt/slides/slide38.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4000"/>
                <a:lumMod val="116000"/>
              </a:schemeClr>
            </a:gs>
            <a:gs pos="100000">
              <a:schemeClr val="bg2">
                <a:tint val="98000"/>
                <a:shade val="86000"/>
                <a:satMod val="90000"/>
                <a:lumMod val="88000"/>
              </a:schemeClr>
            </a:gs>
          </a:gsLst>
          <a:path path="circle">
            <a:fillToRect l="50000" t="15000" r="50000" b="169000"/>
          </a:path>
        </a:gra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90F08744-9D7B-4693-B8D6-2A5210AE9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32">
            <a:extLst>
              <a:ext uri="{FF2B5EF4-FFF2-40B4-BE49-F238E27FC236}">
                <a16:creationId xmlns:a16="http://schemas.microsoft.com/office/drawing/2014/main" id="{5B2E630F-F386-44FA-B1A1-C10A9BF434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336127">
            <a:off x="296272" y="1026251"/>
            <a:ext cx="7298578" cy="5088488"/>
          </a:xfrm>
          <a:custGeom>
            <a:avLst/>
            <a:gdLst>
              <a:gd name="connsiteX0" fmla="*/ 0 w 6428838"/>
              <a:gd name="connsiteY0" fmla="*/ 2579031 h 5158062"/>
              <a:gd name="connsiteX1" fmla="*/ 3214419 w 6428838"/>
              <a:gd name="connsiteY1" fmla="*/ 0 h 5158062"/>
              <a:gd name="connsiteX2" fmla="*/ 6428838 w 6428838"/>
              <a:gd name="connsiteY2" fmla="*/ 2579031 h 5158062"/>
              <a:gd name="connsiteX3" fmla="*/ 3214419 w 6428838"/>
              <a:gd name="connsiteY3" fmla="*/ 5158062 h 5158062"/>
              <a:gd name="connsiteX4" fmla="*/ 0 w 6428838"/>
              <a:gd name="connsiteY4" fmla="*/ 2579031 h 5158062"/>
              <a:gd name="connsiteX0" fmla="*/ 3321 w 6432159"/>
              <a:gd name="connsiteY0" fmla="*/ 2647125 h 5226156"/>
              <a:gd name="connsiteX1" fmla="*/ 2789723 w 6432159"/>
              <a:gd name="connsiteY1" fmla="*/ 0 h 5226156"/>
              <a:gd name="connsiteX2" fmla="*/ 6432159 w 6432159"/>
              <a:gd name="connsiteY2" fmla="*/ 2647125 h 5226156"/>
              <a:gd name="connsiteX3" fmla="*/ 3217740 w 6432159"/>
              <a:gd name="connsiteY3" fmla="*/ 5226156 h 5226156"/>
              <a:gd name="connsiteX4" fmla="*/ 3321 w 6432159"/>
              <a:gd name="connsiteY4" fmla="*/ 2647125 h 5226156"/>
              <a:gd name="connsiteX0" fmla="*/ 1953 w 6566979"/>
              <a:gd name="connsiteY0" fmla="*/ 2695803 h 5226224"/>
              <a:gd name="connsiteX1" fmla="*/ 2924543 w 6566979"/>
              <a:gd name="connsiteY1" fmla="*/ 39 h 5226224"/>
              <a:gd name="connsiteX2" fmla="*/ 6566979 w 6566979"/>
              <a:gd name="connsiteY2" fmla="*/ 2647164 h 5226224"/>
              <a:gd name="connsiteX3" fmla="*/ 3352560 w 6566979"/>
              <a:gd name="connsiteY3" fmla="*/ 5226195 h 5226224"/>
              <a:gd name="connsiteX4" fmla="*/ 1953 w 6566979"/>
              <a:gd name="connsiteY4" fmla="*/ 2695803 h 5226224"/>
              <a:gd name="connsiteX0" fmla="*/ 8982 w 6574008"/>
              <a:gd name="connsiteY0" fmla="*/ 2695803 h 5226313"/>
              <a:gd name="connsiteX1" fmla="*/ 2931572 w 6574008"/>
              <a:gd name="connsiteY1" fmla="*/ 39 h 5226313"/>
              <a:gd name="connsiteX2" fmla="*/ 6574008 w 6574008"/>
              <a:gd name="connsiteY2" fmla="*/ 2647164 h 5226313"/>
              <a:gd name="connsiteX3" fmla="*/ 3359589 w 6574008"/>
              <a:gd name="connsiteY3" fmla="*/ 5226195 h 5226313"/>
              <a:gd name="connsiteX4" fmla="*/ 8982 w 6574008"/>
              <a:gd name="connsiteY4" fmla="*/ 2695803 h 5226313"/>
              <a:gd name="connsiteX0" fmla="*/ 11929 w 6576955"/>
              <a:gd name="connsiteY0" fmla="*/ 2695953 h 5226463"/>
              <a:gd name="connsiteX1" fmla="*/ 2934519 w 6576955"/>
              <a:gd name="connsiteY1" fmla="*/ 189 h 5226463"/>
              <a:gd name="connsiteX2" fmla="*/ 6576955 w 6576955"/>
              <a:gd name="connsiteY2" fmla="*/ 2647314 h 5226463"/>
              <a:gd name="connsiteX3" fmla="*/ 3362536 w 6576955"/>
              <a:gd name="connsiteY3" fmla="*/ 5226345 h 5226463"/>
              <a:gd name="connsiteX4" fmla="*/ 11929 w 6576955"/>
              <a:gd name="connsiteY4" fmla="*/ 2695953 h 5226463"/>
              <a:gd name="connsiteX0" fmla="*/ 9262 w 6963394"/>
              <a:gd name="connsiteY0" fmla="*/ 2705797 h 5247356"/>
              <a:gd name="connsiteX1" fmla="*/ 2931852 w 6963394"/>
              <a:gd name="connsiteY1" fmla="*/ 10033 h 5247356"/>
              <a:gd name="connsiteX2" fmla="*/ 6963394 w 6963394"/>
              <a:gd name="connsiteY2" fmla="*/ 3318639 h 5247356"/>
              <a:gd name="connsiteX3" fmla="*/ 3359869 w 6963394"/>
              <a:gd name="connsiteY3" fmla="*/ 5236189 h 5247356"/>
              <a:gd name="connsiteX4" fmla="*/ 9262 w 6963394"/>
              <a:gd name="connsiteY4" fmla="*/ 2705797 h 5247356"/>
              <a:gd name="connsiteX0" fmla="*/ 9262 w 6963394"/>
              <a:gd name="connsiteY0" fmla="*/ 2705797 h 5247356"/>
              <a:gd name="connsiteX1" fmla="*/ 2931852 w 6963394"/>
              <a:gd name="connsiteY1" fmla="*/ 10033 h 5247356"/>
              <a:gd name="connsiteX2" fmla="*/ 6963394 w 6963394"/>
              <a:gd name="connsiteY2" fmla="*/ 3318639 h 5247356"/>
              <a:gd name="connsiteX3" fmla="*/ 3359869 w 6963394"/>
              <a:gd name="connsiteY3" fmla="*/ 5236189 h 5247356"/>
              <a:gd name="connsiteX4" fmla="*/ 9262 w 6963394"/>
              <a:gd name="connsiteY4" fmla="*/ 2705797 h 5247356"/>
              <a:gd name="connsiteX0" fmla="*/ 9262 w 6963394"/>
              <a:gd name="connsiteY0" fmla="*/ 2705797 h 5292159"/>
              <a:gd name="connsiteX1" fmla="*/ 2931852 w 6963394"/>
              <a:gd name="connsiteY1" fmla="*/ 10033 h 5292159"/>
              <a:gd name="connsiteX2" fmla="*/ 6963394 w 6963394"/>
              <a:gd name="connsiteY2" fmla="*/ 3318639 h 5292159"/>
              <a:gd name="connsiteX3" fmla="*/ 3359869 w 6963394"/>
              <a:gd name="connsiteY3" fmla="*/ 5236189 h 5292159"/>
              <a:gd name="connsiteX4" fmla="*/ 9262 w 6963394"/>
              <a:gd name="connsiteY4" fmla="*/ 2705797 h 5292159"/>
              <a:gd name="connsiteX0" fmla="*/ 9262 w 6963394"/>
              <a:gd name="connsiteY0" fmla="*/ 2705797 h 5259961"/>
              <a:gd name="connsiteX1" fmla="*/ 2931852 w 6963394"/>
              <a:gd name="connsiteY1" fmla="*/ 10033 h 5259961"/>
              <a:gd name="connsiteX2" fmla="*/ 6963394 w 6963394"/>
              <a:gd name="connsiteY2" fmla="*/ 3318639 h 5259961"/>
              <a:gd name="connsiteX3" fmla="*/ 3359869 w 6963394"/>
              <a:gd name="connsiteY3" fmla="*/ 5236189 h 5259961"/>
              <a:gd name="connsiteX4" fmla="*/ 9262 w 6963394"/>
              <a:gd name="connsiteY4" fmla="*/ 2705797 h 5259961"/>
              <a:gd name="connsiteX0" fmla="*/ 9557 w 7352795"/>
              <a:gd name="connsiteY0" fmla="*/ 2707501 h 5252013"/>
              <a:gd name="connsiteX1" fmla="*/ 2932147 w 7352795"/>
              <a:gd name="connsiteY1" fmla="*/ 11737 h 5252013"/>
              <a:gd name="connsiteX2" fmla="*/ 7352795 w 7352795"/>
              <a:gd name="connsiteY2" fmla="*/ 3378709 h 5252013"/>
              <a:gd name="connsiteX3" fmla="*/ 3360164 w 7352795"/>
              <a:gd name="connsiteY3" fmla="*/ 5237893 h 5252013"/>
              <a:gd name="connsiteX4" fmla="*/ 9557 w 7352795"/>
              <a:gd name="connsiteY4" fmla="*/ 2707501 h 5252013"/>
              <a:gd name="connsiteX0" fmla="*/ 8078 w 7789061"/>
              <a:gd name="connsiteY0" fmla="*/ 2744796 h 5249051"/>
              <a:gd name="connsiteX1" fmla="*/ 3368413 w 7789061"/>
              <a:gd name="connsiteY1" fmla="*/ 10121 h 5249051"/>
              <a:gd name="connsiteX2" fmla="*/ 7789061 w 7789061"/>
              <a:gd name="connsiteY2" fmla="*/ 3377093 h 5249051"/>
              <a:gd name="connsiteX3" fmla="*/ 3796430 w 7789061"/>
              <a:gd name="connsiteY3" fmla="*/ 5236277 h 5249051"/>
              <a:gd name="connsiteX4" fmla="*/ 8078 w 7789061"/>
              <a:gd name="connsiteY4" fmla="*/ 2744796 h 5249051"/>
              <a:gd name="connsiteX0" fmla="*/ 8078 w 7789061"/>
              <a:gd name="connsiteY0" fmla="*/ 2744796 h 5271741"/>
              <a:gd name="connsiteX1" fmla="*/ 3368413 w 7789061"/>
              <a:gd name="connsiteY1" fmla="*/ 10121 h 5271741"/>
              <a:gd name="connsiteX2" fmla="*/ 7789061 w 7789061"/>
              <a:gd name="connsiteY2" fmla="*/ 3377093 h 5271741"/>
              <a:gd name="connsiteX3" fmla="*/ 3796430 w 7789061"/>
              <a:gd name="connsiteY3" fmla="*/ 5236277 h 5271741"/>
              <a:gd name="connsiteX4" fmla="*/ 8078 w 7789061"/>
              <a:gd name="connsiteY4" fmla="*/ 2744796 h 5271741"/>
              <a:gd name="connsiteX0" fmla="*/ 1055 w 7782038"/>
              <a:gd name="connsiteY0" fmla="*/ 2738806 h 5438018"/>
              <a:gd name="connsiteX1" fmla="*/ 3361390 w 7782038"/>
              <a:gd name="connsiteY1" fmla="*/ 4131 h 5438018"/>
              <a:gd name="connsiteX2" fmla="*/ 7782038 w 7782038"/>
              <a:gd name="connsiteY2" fmla="*/ 3371103 h 5438018"/>
              <a:gd name="connsiteX3" fmla="*/ 3692130 w 7782038"/>
              <a:gd name="connsiteY3" fmla="*/ 5415113 h 5438018"/>
              <a:gd name="connsiteX4" fmla="*/ 1055 w 7782038"/>
              <a:gd name="connsiteY4" fmla="*/ 2738806 h 5438018"/>
              <a:gd name="connsiteX0" fmla="*/ 28883 w 7809866"/>
              <a:gd name="connsiteY0" fmla="*/ 2742147 h 5441359"/>
              <a:gd name="connsiteX1" fmla="*/ 3389218 w 7809866"/>
              <a:gd name="connsiteY1" fmla="*/ 7472 h 5441359"/>
              <a:gd name="connsiteX2" fmla="*/ 7809866 w 7809866"/>
              <a:gd name="connsiteY2" fmla="*/ 3374444 h 5441359"/>
              <a:gd name="connsiteX3" fmla="*/ 3719958 w 7809866"/>
              <a:gd name="connsiteY3" fmla="*/ 5418454 h 5441359"/>
              <a:gd name="connsiteX4" fmla="*/ 28883 w 7809866"/>
              <a:gd name="connsiteY4" fmla="*/ 2742147 h 5441359"/>
              <a:gd name="connsiteX0" fmla="*/ 36549 w 7817532"/>
              <a:gd name="connsiteY0" fmla="*/ 2751085 h 5450297"/>
              <a:gd name="connsiteX1" fmla="*/ 3396884 w 7817532"/>
              <a:gd name="connsiteY1" fmla="*/ 16410 h 5450297"/>
              <a:gd name="connsiteX2" fmla="*/ 7817532 w 7817532"/>
              <a:gd name="connsiteY2" fmla="*/ 3383382 h 5450297"/>
              <a:gd name="connsiteX3" fmla="*/ 3727624 w 7817532"/>
              <a:gd name="connsiteY3" fmla="*/ 5427392 h 5450297"/>
              <a:gd name="connsiteX4" fmla="*/ 36549 w 7817532"/>
              <a:gd name="connsiteY4" fmla="*/ 2751085 h 5450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7532" h="5450297">
                <a:moveTo>
                  <a:pt x="36549" y="2751085"/>
                </a:moveTo>
                <a:cubicBezTo>
                  <a:pt x="-281221" y="925127"/>
                  <a:pt x="1526121" y="-147339"/>
                  <a:pt x="3396884" y="16410"/>
                </a:cubicBezTo>
                <a:cubicBezTo>
                  <a:pt x="5267647" y="180159"/>
                  <a:pt x="7817532" y="1453184"/>
                  <a:pt x="7817532" y="3383382"/>
                </a:cubicBezTo>
                <a:cubicBezTo>
                  <a:pt x="7700800" y="5342763"/>
                  <a:pt x="5024455" y="5532775"/>
                  <a:pt x="3727624" y="5427392"/>
                </a:cubicBezTo>
                <a:cubicBezTo>
                  <a:pt x="2430794" y="5322009"/>
                  <a:pt x="354319" y="4577043"/>
                  <a:pt x="36549" y="2751085"/>
                </a:cubicBezTo>
                <a:close/>
              </a:path>
            </a:pathLst>
          </a:cu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73567C09-8B4D-49A6-A711-C44C5807D8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3554541" y="-619573"/>
            <a:ext cx="9016699" cy="8033868"/>
          </a:xfrm>
          <a:custGeom>
            <a:avLst/>
            <a:gdLst>
              <a:gd name="connsiteX0" fmla="*/ 6078066 w 9016699"/>
              <a:gd name="connsiteY0" fmla="*/ 782055 h 8033868"/>
              <a:gd name="connsiteX1" fmla="*/ 8705208 w 9016699"/>
              <a:gd name="connsiteY1" fmla="*/ 3409197 h 8033868"/>
              <a:gd name="connsiteX2" fmla="*/ 8793057 w 9016699"/>
              <a:gd name="connsiteY2" fmla="*/ 3617452 h 8033868"/>
              <a:gd name="connsiteX3" fmla="*/ 9016699 w 9016699"/>
              <a:gd name="connsiteY3" fmla="*/ 4793120 h 8033868"/>
              <a:gd name="connsiteX4" fmla="*/ 8960084 w 9016699"/>
              <a:gd name="connsiteY4" fmla="*/ 5272709 h 8033868"/>
              <a:gd name="connsiteX5" fmla="*/ 8920563 w 9016699"/>
              <a:gd name="connsiteY5" fmla="*/ 5444162 h 8033868"/>
              <a:gd name="connsiteX6" fmla="*/ 6620466 w 9016699"/>
              <a:gd name="connsiteY6" fmla="*/ 7744259 h 8033868"/>
              <a:gd name="connsiteX7" fmla="*/ 6480006 w 9016699"/>
              <a:gd name="connsiteY7" fmla="*/ 7795347 h 8033868"/>
              <a:gd name="connsiteX8" fmla="*/ 4389696 w 9016699"/>
              <a:gd name="connsiteY8" fmla="*/ 7987178 h 8033868"/>
              <a:gd name="connsiteX9" fmla="*/ 3086984 w 9016699"/>
              <a:gd name="connsiteY9" fmla="*/ 7466023 h 8033868"/>
              <a:gd name="connsiteX10" fmla="*/ 3024300 w 9016699"/>
              <a:gd name="connsiteY10" fmla="*/ 7426965 h 8033868"/>
              <a:gd name="connsiteX11" fmla="*/ 519567 w 9016699"/>
              <a:gd name="connsiteY11" fmla="*/ 4922232 h 8033868"/>
              <a:gd name="connsiteX12" fmla="*/ 419495 w 9016699"/>
              <a:gd name="connsiteY12" fmla="*/ 4733719 h 8033868"/>
              <a:gd name="connsiteX13" fmla="*/ 3514 w 9016699"/>
              <a:gd name="connsiteY13" fmla="*/ 3245168 h 8033868"/>
              <a:gd name="connsiteX14" fmla="*/ 4193329 w 9016699"/>
              <a:gd name="connsiteY14" fmla="*/ 36108 h 8033868"/>
              <a:gd name="connsiteX15" fmla="*/ 5977677 w 9016699"/>
              <a:gd name="connsiteY15" fmla="*/ 722908 h 8033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016699" h="8033868">
                <a:moveTo>
                  <a:pt x="6078066" y="782055"/>
                </a:moveTo>
                <a:lnTo>
                  <a:pt x="8705208" y="3409197"/>
                </a:lnTo>
                <a:lnTo>
                  <a:pt x="8793057" y="3617452"/>
                </a:lnTo>
                <a:cubicBezTo>
                  <a:pt x="8935615" y="3988374"/>
                  <a:pt x="9016699" y="4381324"/>
                  <a:pt x="9016699" y="4793120"/>
                </a:cubicBezTo>
                <a:cubicBezTo>
                  <a:pt x="9008675" y="4960329"/>
                  <a:pt x="8989449" y="5120121"/>
                  <a:pt x="8960084" y="5272709"/>
                </a:cubicBezTo>
                <a:lnTo>
                  <a:pt x="8920563" y="5444162"/>
                </a:lnTo>
                <a:lnTo>
                  <a:pt x="6620466" y="7744259"/>
                </a:lnTo>
                <a:lnTo>
                  <a:pt x="6480006" y="7795347"/>
                </a:lnTo>
                <a:cubicBezTo>
                  <a:pt x="5726471" y="8035167"/>
                  <a:pt x="4953020" y="8083925"/>
                  <a:pt x="4389696" y="7987178"/>
                </a:cubicBezTo>
                <a:cubicBezTo>
                  <a:pt x="4014146" y="7922680"/>
                  <a:pt x="3559510" y="7740111"/>
                  <a:pt x="3086984" y="7466023"/>
                </a:cubicBezTo>
                <a:lnTo>
                  <a:pt x="3024300" y="7426965"/>
                </a:lnTo>
                <a:lnTo>
                  <a:pt x="519567" y="4922232"/>
                </a:lnTo>
                <a:lnTo>
                  <a:pt x="419495" y="4733719"/>
                </a:lnTo>
                <a:cubicBezTo>
                  <a:pt x="181303" y="4258474"/>
                  <a:pt x="28977" y="3756361"/>
                  <a:pt x="3514" y="3245168"/>
                </a:cubicBezTo>
                <a:cubicBezTo>
                  <a:pt x="-112889" y="908287"/>
                  <a:pt x="2691131" y="-221884"/>
                  <a:pt x="4193329" y="36108"/>
                </a:cubicBezTo>
                <a:cubicBezTo>
                  <a:pt x="4662766" y="116730"/>
                  <a:pt x="5309837" y="354143"/>
                  <a:pt x="5977677" y="72290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CasellaDiTesto 32">
            <a:extLst>
              <a:ext uri="{FF2B5EF4-FFF2-40B4-BE49-F238E27FC236}">
                <a16:creationId xmlns:a16="http://schemas.microsoft.com/office/drawing/2014/main" id="{4778CFE5-EFE3-442D-9A8B-EB2E548634BC}"/>
              </a:ext>
            </a:extLst>
          </p:cNvPr>
          <p:cNvSpPr txBox="1"/>
          <p:nvPr/>
        </p:nvSpPr>
        <p:spPr>
          <a:xfrm>
            <a:off x="807720" y="2349925"/>
            <a:ext cx="2441894" cy="2456442"/>
          </a:xfrm>
          <a:prstGeom prst="rect">
            <a:avLst/>
          </a:prstGeom>
        </p:spPr>
        <p:txBody>
          <a:bodyPr vert="horz" lIns="228600" tIns="228600" rIns="228600" bIns="228600" rtlCol="0" anchor="ctr">
            <a:normAutofit/>
          </a:bodyPr>
          <a:lstStyle/>
          <a:p>
            <a:pPr>
              <a:lnSpc>
                <a:spcPct val="85000"/>
              </a:lnSpc>
              <a:spcBef>
                <a:spcPct val="0"/>
              </a:spcBef>
              <a:spcAft>
                <a:spcPts val="600"/>
              </a:spcAft>
            </a:pPr>
            <a:r>
              <a:rPr lang="en-US" sz="3200" spc="-150" dirty="0">
                <a:solidFill>
                  <a:srgbClr val="FFFEFF"/>
                </a:solidFill>
                <a:latin typeface="+mj-lt"/>
                <a:ea typeface="+mj-ea"/>
                <a:cs typeface="+mj-cs"/>
              </a:rPr>
              <a:t>LOCAL</a:t>
            </a:r>
          </a:p>
          <a:p>
            <a:pPr>
              <a:lnSpc>
                <a:spcPct val="85000"/>
              </a:lnSpc>
              <a:spcBef>
                <a:spcPct val="0"/>
              </a:spcBef>
              <a:spcAft>
                <a:spcPts val="600"/>
              </a:spcAft>
            </a:pPr>
            <a:r>
              <a:rPr lang="en-US" sz="3200" spc="-150" dirty="0">
                <a:solidFill>
                  <a:srgbClr val="FFFEFF"/>
                </a:solidFill>
                <a:latin typeface="+mj-lt"/>
                <a:ea typeface="+mj-ea"/>
                <a:cs typeface="+mj-cs"/>
              </a:rPr>
              <a:t>SEARCH</a:t>
            </a:r>
          </a:p>
        </p:txBody>
      </p:sp>
      <p:sp>
        <p:nvSpPr>
          <p:cNvPr id="3" name="Segnaposto contenuto 2">
            <a:extLst>
              <a:ext uri="{FF2B5EF4-FFF2-40B4-BE49-F238E27FC236}">
                <a16:creationId xmlns:a16="http://schemas.microsoft.com/office/drawing/2014/main" id="{E26EE38D-67EB-4DC8-856D-3A662AD053E8}"/>
              </a:ext>
            </a:extLst>
          </p:cNvPr>
          <p:cNvSpPr>
            <a:spLocks noGrp="1"/>
          </p:cNvSpPr>
          <p:nvPr>
            <p:ph idx="1"/>
          </p:nvPr>
        </p:nvSpPr>
        <p:spPr>
          <a:xfrm>
            <a:off x="4846319" y="1111249"/>
            <a:ext cx="6554001" cy="4635503"/>
          </a:xfrm>
        </p:spPr>
        <p:txBody>
          <a:bodyPr vert="horz" lIns="91440" tIns="45720" rIns="91440" bIns="45720" rtlCol="0" anchor="ctr">
            <a:normAutofit/>
          </a:bodyPr>
          <a:lstStyle/>
          <a:p>
            <a:pPr marL="0">
              <a:lnSpc>
                <a:spcPct val="110000"/>
              </a:lnSpc>
              <a:spcBef>
                <a:spcPts val="0"/>
              </a:spcBef>
              <a:spcAft>
                <a:spcPts val="600"/>
              </a:spcAft>
              <a:defRPr/>
            </a:pPr>
            <a:r>
              <a:rPr lang="en-US" altLang="it-IT" sz="1300"/>
              <a:t>Esistono numerose tecniche secondo cui esplorare l’intorno.</a:t>
            </a:r>
          </a:p>
          <a:p>
            <a:pPr marL="0">
              <a:lnSpc>
                <a:spcPct val="110000"/>
              </a:lnSpc>
              <a:spcBef>
                <a:spcPts val="0"/>
              </a:spcBef>
              <a:spcAft>
                <a:spcPts val="600"/>
              </a:spcAft>
              <a:defRPr/>
            </a:pPr>
            <a:r>
              <a:rPr lang="en-US" altLang="it-IT" sz="1300"/>
              <a:t>Dal punto di vista dell’ottimalità della soluzione alla singola iterazione della Local Search, possiamo distinguere fra le strategie:</a:t>
            </a:r>
          </a:p>
          <a:p>
            <a:pPr marL="0">
              <a:lnSpc>
                <a:spcPct val="110000"/>
              </a:lnSpc>
              <a:spcBef>
                <a:spcPts val="0"/>
              </a:spcBef>
              <a:spcAft>
                <a:spcPts val="600"/>
              </a:spcAft>
              <a:defRPr/>
            </a:pPr>
            <a:r>
              <a:rPr lang="en-US" altLang="it-IT" sz="1300"/>
              <a:t>Best improvement. Si risolve in modo esatto il sottoproblema k-</a:t>
            </a:r>
            <a:r>
              <a:rPr lang="en-US" altLang="it-IT" sz="1300" baseline="30000"/>
              <a:t>esimo</a:t>
            </a:r>
            <a:r>
              <a:rPr lang="en-US" altLang="it-IT" sz="1300"/>
              <a:t> P</a:t>
            </a:r>
            <a:r>
              <a:rPr lang="en-US" altLang="it-IT" sz="1300" baseline="-25000"/>
              <a:t>k</a:t>
            </a:r>
            <a:r>
              <a:rPr lang="en-US" altLang="it-IT" sz="1300"/>
              <a:t> = (N(x</a:t>
            </a:r>
            <a:r>
              <a:rPr lang="en-US" altLang="it-IT" sz="1300" baseline="-25000"/>
              <a:t>k</a:t>
            </a:r>
            <a:r>
              <a:rPr lang="en-US" altLang="it-IT" sz="1300"/>
              <a:t>) , c, min) </a:t>
            </a:r>
            <a:r>
              <a:rPr lang="en-US" altLang="it-IT" sz="1300">
                <a:sym typeface="Symbol" panose="05050102010706020507" pitchFamily="18" charset="2"/>
              </a:rPr>
              <a:t></a:t>
            </a:r>
            <a:r>
              <a:rPr lang="en-US" altLang="it-IT" sz="1300"/>
              <a:t> x* e’ la MIGLIORE soluzione nell’intorno. Si può implementare o tramite la ricerca esaustiva di N(x</a:t>
            </a:r>
            <a:r>
              <a:rPr lang="en-US" altLang="it-IT" sz="1300" baseline="-25000"/>
              <a:t>k</a:t>
            </a:r>
            <a:r>
              <a:rPr lang="en-US" altLang="it-IT" sz="1300"/>
              <a:t>) se la cardinalita’ dell’intorno lo permette, oppure strutturando l’intorno in modo tale che P</a:t>
            </a:r>
            <a:r>
              <a:rPr lang="en-US" altLang="it-IT" sz="1300" baseline="-25000"/>
              <a:t>k</a:t>
            </a:r>
            <a:r>
              <a:rPr lang="en-US" altLang="it-IT" sz="1300"/>
              <a:t> sia un problema risolvibile in tempi ragionevoli.</a:t>
            </a:r>
          </a:p>
          <a:p>
            <a:pPr marL="0">
              <a:lnSpc>
                <a:spcPct val="110000"/>
              </a:lnSpc>
              <a:spcBef>
                <a:spcPts val="0"/>
              </a:spcBef>
              <a:spcAft>
                <a:spcPts val="600"/>
              </a:spcAft>
              <a:defRPr/>
            </a:pPr>
            <a:r>
              <a:rPr lang="en-US" altLang="it-IT" sz="1300"/>
              <a:t>First improvement. Si restituisce la prima soluzione in N(x</a:t>
            </a:r>
            <a:r>
              <a:rPr lang="en-US" altLang="it-IT" sz="1300" baseline="-25000"/>
              <a:t>k</a:t>
            </a:r>
            <a:r>
              <a:rPr lang="en-US" altLang="it-IT" sz="1300"/>
              <a:t>) che migliora x</a:t>
            </a:r>
            <a:r>
              <a:rPr lang="en-US" altLang="it-IT" sz="1300" baseline="-25000"/>
              <a:t>k</a:t>
            </a:r>
            <a:r>
              <a:rPr lang="en-US" altLang="it-IT" sz="1300"/>
              <a:t> determinata durante una ricerca esaustiva strutturata oppure attraverso campionamenti casuali nell’intorno.</a:t>
            </a:r>
          </a:p>
          <a:p>
            <a:pPr marL="0">
              <a:lnSpc>
                <a:spcPct val="110000"/>
              </a:lnSpc>
              <a:spcBef>
                <a:spcPts val="0"/>
              </a:spcBef>
              <a:spcAft>
                <a:spcPts val="600"/>
              </a:spcAft>
              <a:defRPr/>
            </a:pPr>
            <a:r>
              <a:rPr lang="en-US" altLang="it-IT" sz="1300"/>
              <a:t>h improvement (la h-esima soluzione che migliora l’ottimo corrente). Il procedimento è analogo al precedente, ma la ricerca nell’intorno procede fino a determinare h miglioramenti. E’ un ragionevole compromesso tra costo computazionale e qualità della soluzione quando l’ispezione dell’intero insieme N(x</a:t>
            </a:r>
            <a:r>
              <a:rPr lang="en-US" altLang="it-IT" sz="1300" baseline="-25000"/>
              <a:t>k</a:t>
            </a:r>
            <a:r>
              <a:rPr lang="en-US" altLang="it-IT" sz="1300"/>
              <a:t>) è costosa.</a:t>
            </a:r>
          </a:p>
          <a:p>
            <a:pPr marL="0">
              <a:lnSpc>
                <a:spcPct val="110000"/>
              </a:lnSpc>
              <a:spcBef>
                <a:spcPts val="0"/>
              </a:spcBef>
              <a:spcAft>
                <a:spcPts val="600"/>
              </a:spcAft>
              <a:defRPr/>
            </a:pPr>
            <a:r>
              <a:rPr lang="en-US" altLang="it-IT" sz="1300"/>
              <a:t>Metodo euristico guidato dalle caratteristiche del problema. Non garantisce di trovare soluzioni migliori di x</a:t>
            </a:r>
            <a:r>
              <a:rPr lang="en-US" altLang="it-IT" sz="1300" baseline="-25000"/>
              <a:t>k</a:t>
            </a:r>
            <a:r>
              <a:rPr lang="en-US" altLang="it-IT" sz="1300"/>
              <a:t> qualora ci siano.</a:t>
            </a:r>
          </a:p>
        </p:txBody>
      </p:sp>
    </p:spTree>
    <p:extLst>
      <p:ext uri="{BB962C8B-B14F-4D97-AF65-F5344CB8AC3E}">
        <p14:creationId xmlns:p14="http://schemas.microsoft.com/office/powerpoint/2010/main" val="278987902"/>
      </p:ext>
    </p:extLst>
  </p:cSld>
  <p:clrMapOvr>
    <a:overrideClrMapping bg1="dk1" tx1="lt1" bg2="dk2" tx2="lt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29831267-5CAE-41B8-A1CC-66FE1628A6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437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379EE808-85F9-455B-B8F9-FBE90075FB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76" name="Freeform 5">
              <a:extLst>
                <a:ext uri="{FF2B5EF4-FFF2-40B4-BE49-F238E27FC236}">
                  <a16:creationId xmlns:a16="http://schemas.microsoft.com/office/drawing/2014/main" id="{C89DCC09-ED44-478A-8F79-A02EBAF7A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a:extLst>
                <a:ext uri="{FF2B5EF4-FFF2-40B4-BE49-F238E27FC236}">
                  <a16:creationId xmlns:a16="http://schemas.microsoft.com/office/drawing/2014/main" id="{8E2E2454-5C03-4173-B8FE-1AB94658D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a:extLst>
                <a:ext uri="{FF2B5EF4-FFF2-40B4-BE49-F238E27FC236}">
                  <a16:creationId xmlns:a16="http://schemas.microsoft.com/office/drawing/2014/main" id="{2E8C684E-09F3-4317-A7D3-3D18C35931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a:extLst>
                <a:ext uri="{FF2B5EF4-FFF2-40B4-BE49-F238E27FC236}">
                  <a16:creationId xmlns:a16="http://schemas.microsoft.com/office/drawing/2014/main" id="{C5505EC4-4943-4963-98E8-69AF3FDF03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a:extLst>
                <a:ext uri="{FF2B5EF4-FFF2-40B4-BE49-F238E27FC236}">
                  <a16:creationId xmlns:a16="http://schemas.microsoft.com/office/drawing/2014/main" id="{4562C7B8-8AFB-4DDB-B72F-284990D5C4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a:extLst>
                <a:ext uri="{FF2B5EF4-FFF2-40B4-BE49-F238E27FC236}">
                  <a16:creationId xmlns:a16="http://schemas.microsoft.com/office/drawing/2014/main" id="{C3443E48-282C-4250-A466-0EC71FB9E1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a:extLst>
                <a:ext uri="{FF2B5EF4-FFF2-40B4-BE49-F238E27FC236}">
                  <a16:creationId xmlns:a16="http://schemas.microsoft.com/office/drawing/2014/main" id="{E1DA5A47-4EF3-4987-A0B2-0D48C03004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a:extLst>
                <a:ext uri="{FF2B5EF4-FFF2-40B4-BE49-F238E27FC236}">
                  <a16:creationId xmlns:a16="http://schemas.microsoft.com/office/drawing/2014/main" id="{B97C0249-6965-4479-85DD-65D339807E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a:extLst>
                <a:ext uri="{FF2B5EF4-FFF2-40B4-BE49-F238E27FC236}">
                  <a16:creationId xmlns:a16="http://schemas.microsoft.com/office/drawing/2014/main" id="{593CC77F-968A-4E39-A274-8278279149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a:extLst>
                <a:ext uri="{FF2B5EF4-FFF2-40B4-BE49-F238E27FC236}">
                  <a16:creationId xmlns:a16="http://schemas.microsoft.com/office/drawing/2014/main" id="{1238E5CF-CAEC-4B5C-9DB6-A40F03FB3A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a:extLst>
                <a:ext uri="{FF2B5EF4-FFF2-40B4-BE49-F238E27FC236}">
                  <a16:creationId xmlns:a16="http://schemas.microsoft.com/office/drawing/2014/main" id="{BBD96636-6E63-4D65-A35C-92653FC48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a:extLst>
                <a:ext uri="{FF2B5EF4-FFF2-40B4-BE49-F238E27FC236}">
                  <a16:creationId xmlns:a16="http://schemas.microsoft.com/office/drawing/2014/main" id="{8D56D53D-1432-4D95-B0DD-3799916FD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a:extLst>
                <a:ext uri="{FF2B5EF4-FFF2-40B4-BE49-F238E27FC236}">
                  <a16:creationId xmlns:a16="http://schemas.microsoft.com/office/drawing/2014/main" id="{415107AD-3A21-4847-8F6C-C40629276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a:extLst>
                <a:ext uri="{FF2B5EF4-FFF2-40B4-BE49-F238E27FC236}">
                  <a16:creationId xmlns:a16="http://schemas.microsoft.com/office/drawing/2014/main" id="{74B4AC16-93AF-4037-B469-BD1BAB95C9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a:extLst>
                <a:ext uri="{FF2B5EF4-FFF2-40B4-BE49-F238E27FC236}">
                  <a16:creationId xmlns:a16="http://schemas.microsoft.com/office/drawing/2014/main" id="{57AEC385-0F84-4743-A483-0E97114463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a:extLst>
                <a:ext uri="{FF2B5EF4-FFF2-40B4-BE49-F238E27FC236}">
                  <a16:creationId xmlns:a16="http://schemas.microsoft.com/office/drawing/2014/main" id="{90B47478-85F0-4BCA-9C98-48B633FD5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a:extLst>
                <a:ext uri="{FF2B5EF4-FFF2-40B4-BE49-F238E27FC236}">
                  <a16:creationId xmlns:a16="http://schemas.microsoft.com/office/drawing/2014/main" id="{C8F8E9C6-76DE-42DF-9CD7-B9789CDE1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a:extLst>
                <a:ext uri="{FF2B5EF4-FFF2-40B4-BE49-F238E27FC236}">
                  <a16:creationId xmlns:a16="http://schemas.microsoft.com/office/drawing/2014/main" id="{660FFC41-5F89-4B42-913F-7FB178063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a:extLst>
                <a:ext uri="{FF2B5EF4-FFF2-40B4-BE49-F238E27FC236}">
                  <a16:creationId xmlns:a16="http://schemas.microsoft.com/office/drawing/2014/main" id="{1B956442-7A16-4B5B-908F-D69FC0A933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a:extLst>
                <a:ext uri="{FF2B5EF4-FFF2-40B4-BE49-F238E27FC236}">
                  <a16:creationId xmlns:a16="http://schemas.microsoft.com/office/drawing/2014/main" id="{B54D797E-632B-4287-907B-A96D2CCBF4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a:extLst>
                <a:ext uri="{FF2B5EF4-FFF2-40B4-BE49-F238E27FC236}">
                  <a16:creationId xmlns:a16="http://schemas.microsoft.com/office/drawing/2014/main" id="{BF7D9703-D82B-498D-AA68-475F298FAA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8" name="Group 97">
            <a:extLst>
              <a:ext uri="{FF2B5EF4-FFF2-40B4-BE49-F238E27FC236}">
                <a16:creationId xmlns:a16="http://schemas.microsoft.com/office/drawing/2014/main" id="{F8D580F2-1EDA-4B5F-98EB-EF8F18E9B7C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470421"/>
            <a:chOff x="697883" y="1816768"/>
            <a:chExt cx="3674476" cy="3470421"/>
          </a:xfrm>
        </p:grpSpPr>
        <p:sp>
          <p:nvSpPr>
            <p:cNvPr id="99" name="Rectangle 98">
              <a:extLst>
                <a:ext uri="{FF2B5EF4-FFF2-40B4-BE49-F238E27FC236}">
                  <a16:creationId xmlns:a16="http://schemas.microsoft.com/office/drawing/2014/main" id="{E0F2EADF-2A67-482F-B290-DED5172BB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100" name="Isosceles Triangle 22">
              <a:extLst>
                <a:ext uri="{FF2B5EF4-FFF2-40B4-BE49-F238E27FC236}">
                  <a16:creationId xmlns:a16="http://schemas.microsoft.com/office/drawing/2014/main" id="{39BCFDA0-B04D-4835-A135-02F8969F3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a:extLst>
                <a:ext uri="{FF2B5EF4-FFF2-40B4-BE49-F238E27FC236}">
                  <a16:creationId xmlns:a16="http://schemas.microsoft.com/office/drawing/2014/main" id="{6DD3C0B8-C176-40C2-93F5-670E2BAC7D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3" name="CasellaDiTesto 32">
            <a:extLst>
              <a:ext uri="{FF2B5EF4-FFF2-40B4-BE49-F238E27FC236}">
                <a16:creationId xmlns:a16="http://schemas.microsoft.com/office/drawing/2014/main" id="{C679A499-46F3-4772-903C-DB5AC2322901}"/>
              </a:ext>
            </a:extLst>
          </p:cNvPr>
          <p:cNvSpPr txBox="1"/>
          <p:nvPr/>
        </p:nvSpPr>
        <p:spPr>
          <a:xfrm>
            <a:off x="888631" y="2349925"/>
            <a:ext cx="3498979" cy="2456442"/>
          </a:xfrm>
          <a:prstGeom prst="rect">
            <a:avLst/>
          </a:prstGeom>
        </p:spPr>
        <p:txBody>
          <a:bodyPr vert="horz" lIns="228600" tIns="228600" rIns="228600" bIns="228600" rtlCol="0" anchor="ctr">
            <a:normAutofit/>
          </a:bodyPr>
          <a:lstStyle/>
          <a:p>
            <a:pPr algn="ctr">
              <a:lnSpc>
                <a:spcPct val="85000"/>
              </a:lnSpc>
              <a:spcBef>
                <a:spcPct val="0"/>
              </a:spcBef>
              <a:spcAft>
                <a:spcPts val="600"/>
              </a:spcAft>
            </a:pPr>
            <a:r>
              <a:rPr lang="en-US" sz="4000" spc="-150" dirty="0">
                <a:solidFill>
                  <a:srgbClr val="FFFEFF"/>
                </a:solidFill>
                <a:latin typeface="+mj-lt"/>
                <a:ea typeface="+mj-ea"/>
                <a:cs typeface="+mj-cs"/>
              </a:rPr>
              <a:t>INTORNO </a:t>
            </a:r>
          </a:p>
          <a:p>
            <a:pPr algn="ctr">
              <a:lnSpc>
                <a:spcPct val="85000"/>
              </a:lnSpc>
              <a:spcBef>
                <a:spcPct val="0"/>
              </a:spcBef>
              <a:spcAft>
                <a:spcPts val="600"/>
              </a:spcAft>
            </a:pPr>
            <a:r>
              <a:rPr lang="en-US" sz="4000" spc="-150" dirty="0">
                <a:solidFill>
                  <a:srgbClr val="FFFEFF"/>
                </a:solidFill>
                <a:latin typeface="+mj-lt"/>
                <a:ea typeface="+mj-ea"/>
                <a:cs typeface="+mj-cs"/>
              </a:rPr>
              <a:t>2-OPT</a:t>
            </a:r>
          </a:p>
        </p:txBody>
      </p:sp>
      <p:sp>
        <p:nvSpPr>
          <p:cNvPr id="3" name="Segnaposto contenuto 2">
            <a:extLst>
              <a:ext uri="{FF2B5EF4-FFF2-40B4-BE49-F238E27FC236}">
                <a16:creationId xmlns:a16="http://schemas.microsoft.com/office/drawing/2014/main" id="{44C8DAC4-8618-490D-AE5F-C4BD83C266C7}"/>
              </a:ext>
            </a:extLst>
          </p:cNvPr>
          <p:cNvSpPr>
            <a:spLocks noGrp="1"/>
          </p:cNvSpPr>
          <p:nvPr>
            <p:ph idx="1"/>
          </p:nvPr>
        </p:nvSpPr>
        <p:spPr>
          <a:xfrm>
            <a:off x="5118447" y="803186"/>
            <a:ext cx="6281873" cy="5248622"/>
          </a:xfrm>
        </p:spPr>
        <p:txBody>
          <a:bodyPr vert="horz" lIns="91440" tIns="45720" rIns="91440" bIns="45720" rtlCol="0" anchor="ctr">
            <a:normAutofit/>
          </a:bodyPr>
          <a:lstStyle/>
          <a:p>
            <a:r>
              <a:rPr lang="en-US" dirty="0" err="1"/>
              <a:t>Tra</a:t>
            </a:r>
            <a:r>
              <a:rPr lang="en-US" dirty="0"/>
              <a:t> </a:t>
            </a:r>
            <a:r>
              <a:rPr lang="en-US" dirty="0" err="1"/>
              <a:t>tutte</a:t>
            </a:r>
            <a:r>
              <a:rPr lang="en-US" dirty="0"/>
              <a:t> le </a:t>
            </a:r>
            <a:r>
              <a:rPr lang="en-US" dirty="0" err="1"/>
              <a:t>possibili</a:t>
            </a:r>
            <a:r>
              <a:rPr lang="en-US" dirty="0"/>
              <a:t> Local Search </a:t>
            </a:r>
            <a:r>
              <a:rPr lang="en-US" dirty="0" err="1"/>
              <a:t>appartenenti</a:t>
            </a:r>
            <a:r>
              <a:rPr lang="en-US" dirty="0"/>
              <a:t> al primo </a:t>
            </a:r>
            <a:r>
              <a:rPr lang="en-US" dirty="0" err="1"/>
              <a:t>gruppo</a:t>
            </a:r>
            <a:r>
              <a:rPr lang="en-US" dirty="0"/>
              <a:t> </a:t>
            </a:r>
            <a:r>
              <a:rPr lang="en-US" dirty="0" err="1"/>
              <a:t>abbiamo</a:t>
            </a:r>
            <a:r>
              <a:rPr lang="en-US" dirty="0"/>
              <a:t> </a:t>
            </a:r>
            <a:r>
              <a:rPr lang="en-US" dirty="0" err="1"/>
              <a:t>deciso</a:t>
            </a:r>
            <a:r>
              <a:rPr lang="en-US" dirty="0"/>
              <a:t> di </a:t>
            </a:r>
            <a:r>
              <a:rPr lang="en-US" dirty="0" err="1"/>
              <a:t>esplorare</a:t>
            </a:r>
            <a:r>
              <a:rPr lang="en-US" dirty="0"/>
              <a:t> </a:t>
            </a:r>
            <a:r>
              <a:rPr lang="en-US" dirty="0" err="1"/>
              <a:t>l’intorno</a:t>
            </a:r>
            <a:r>
              <a:rPr lang="en-US" dirty="0"/>
              <a:t> 2-OPT per </a:t>
            </a:r>
            <a:r>
              <a:rPr lang="en-US" dirty="0" err="1"/>
              <a:t>i</a:t>
            </a:r>
            <a:r>
              <a:rPr lang="en-US" dirty="0"/>
              <a:t> </a:t>
            </a:r>
            <a:r>
              <a:rPr lang="en-US" dirty="0" err="1"/>
              <a:t>cicli</a:t>
            </a:r>
            <a:r>
              <a:rPr lang="en-US" dirty="0"/>
              <a:t> </a:t>
            </a:r>
            <a:r>
              <a:rPr lang="en-US" dirty="0" err="1"/>
              <a:t>hamiltoniani</a:t>
            </a:r>
            <a:r>
              <a:rPr lang="en-US" dirty="0"/>
              <a:t>. </a:t>
            </a:r>
          </a:p>
          <a:p>
            <a:endParaRPr lang="en-US" dirty="0"/>
          </a:p>
          <a:p>
            <a:r>
              <a:rPr lang="en-US" dirty="0" err="1"/>
              <a:t>Isolando</a:t>
            </a:r>
            <a:r>
              <a:rPr lang="en-US" dirty="0"/>
              <a:t> una sola </a:t>
            </a:r>
            <a:r>
              <a:rPr lang="en-US" dirty="0" err="1"/>
              <a:t>tratta</a:t>
            </a:r>
            <a:r>
              <a:rPr lang="en-US" dirty="0"/>
              <a:t> </a:t>
            </a:r>
            <a:r>
              <a:rPr lang="en-US" dirty="0" err="1"/>
              <a:t>tra</a:t>
            </a:r>
            <a:r>
              <a:rPr lang="en-US" dirty="0"/>
              <a:t> </a:t>
            </a:r>
            <a:r>
              <a:rPr lang="en-US" dirty="0" err="1"/>
              <a:t>tutte</a:t>
            </a:r>
            <a:r>
              <a:rPr lang="en-US" dirty="0"/>
              <a:t> quelle </a:t>
            </a:r>
            <a:r>
              <a:rPr lang="en-US" dirty="0" err="1"/>
              <a:t>fornite</a:t>
            </a:r>
            <a:r>
              <a:rPr lang="en-US" dirty="0"/>
              <a:t> </a:t>
            </a:r>
            <a:r>
              <a:rPr lang="en-US" dirty="0" err="1"/>
              <a:t>dalla</a:t>
            </a:r>
            <a:r>
              <a:rPr lang="en-US" dirty="0"/>
              <a:t> </a:t>
            </a:r>
            <a:r>
              <a:rPr lang="en-US" dirty="0" err="1"/>
              <a:t>soluzione</a:t>
            </a:r>
            <a:r>
              <a:rPr lang="en-US" dirty="0"/>
              <a:t> </a:t>
            </a:r>
            <a:r>
              <a:rPr lang="en-US" dirty="0" err="1"/>
              <a:t>corrente</a:t>
            </a:r>
            <a:r>
              <a:rPr lang="en-US" dirty="0"/>
              <a:t>, </a:t>
            </a:r>
            <a:r>
              <a:rPr lang="en-US" dirty="0" err="1"/>
              <a:t>abbiamo</a:t>
            </a:r>
            <a:r>
              <a:rPr lang="en-US" dirty="0"/>
              <a:t> </a:t>
            </a:r>
            <a:r>
              <a:rPr lang="en-US" dirty="0" err="1"/>
              <a:t>adattato</a:t>
            </a:r>
            <a:r>
              <a:rPr lang="en-US" dirty="0"/>
              <a:t> la </a:t>
            </a:r>
            <a:r>
              <a:rPr lang="en-US" dirty="0" err="1"/>
              <a:t>versione</a:t>
            </a:r>
            <a:r>
              <a:rPr lang="en-US" dirty="0"/>
              <a:t> per il TSP.</a:t>
            </a:r>
          </a:p>
        </p:txBody>
      </p:sp>
    </p:spTree>
    <p:extLst>
      <p:ext uri="{BB962C8B-B14F-4D97-AF65-F5344CB8AC3E}">
        <p14:creationId xmlns:p14="http://schemas.microsoft.com/office/powerpoint/2010/main" val="3185451492"/>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2" name="Rettangolo con angoli arrotondati 41">
            <a:extLst>
              <a:ext uri="{FF2B5EF4-FFF2-40B4-BE49-F238E27FC236}">
                <a16:creationId xmlns:a16="http://schemas.microsoft.com/office/drawing/2014/main" id="{049F6BA2-08F6-45E0-AA09-DA52DBA59A56}"/>
              </a:ext>
            </a:extLst>
          </p:cNvPr>
          <p:cNvSpPr/>
          <p:nvPr/>
        </p:nvSpPr>
        <p:spPr>
          <a:xfrm>
            <a:off x="5481601" y="4236153"/>
            <a:ext cx="5821767" cy="1586369"/>
          </a:xfrm>
          <a:prstGeom prst="roundRect">
            <a:avLst>
              <a:gd name="adj" fmla="val 10000"/>
            </a:avLst>
          </a:prstGeom>
        </p:spPr>
        <p:style>
          <a:lnRef idx="0">
            <a:schemeClr val="dk1">
              <a:hueOff val="0"/>
              <a:satOff val="0"/>
              <a:lumOff val="0"/>
              <a:alphaOff val="0"/>
            </a:schemeClr>
          </a:lnRef>
          <a:fillRef idx="1">
            <a:schemeClr val="bg1">
              <a:lumMod val="95000"/>
              <a:hueOff val="0"/>
              <a:satOff val="0"/>
              <a:lumOff val="0"/>
              <a:alphaOff val="0"/>
            </a:schemeClr>
          </a:fillRef>
          <a:effectRef idx="0">
            <a:schemeClr val="bg1">
              <a:lumMod val="95000"/>
              <a:hueOff val="0"/>
              <a:satOff val="0"/>
              <a:lumOff val="0"/>
              <a:alphaOff val="0"/>
            </a:schemeClr>
          </a:effectRef>
          <a:fontRef idx="minor">
            <a:schemeClr val="dk1">
              <a:hueOff val="0"/>
              <a:satOff val="0"/>
              <a:lumOff val="0"/>
              <a:alphaOff val="0"/>
            </a:schemeClr>
          </a:fontRef>
        </p:style>
      </p:sp>
      <p:sp>
        <p:nvSpPr>
          <p:cNvPr id="2" name="Titolo 1">
            <a:extLst>
              <a:ext uri="{FF2B5EF4-FFF2-40B4-BE49-F238E27FC236}">
                <a16:creationId xmlns:a16="http://schemas.microsoft.com/office/drawing/2014/main" id="{E093EC58-525D-4285-82C7-1A747CEB263B}"/>
              </a:ext>
            </a:extLst>
          </p:cNvPr>
          <p:cNvSpPr>
            <a:spLocks noGrp="1"/>
          </p:cNvSpPr>
          <p:nvPr>
            <p:ph type="title"/>
          </p:nvPr>
        </p:nvSpPr>
        <p:spPr>
          <a:xfrm>
            <a:off x="888631" y="2349925"/>
            <a:ext cx="3498979" cy="2456442"/>
          </a:xfrm>
        </p:spPr>
        <p:txBody>
          <a:bodyPr>
            <a:normAutofit/>
          </a:bodyPr>
          <a:lstStyle/>
          <a:p>
            <a:r>
              <a:rPr lang="it-IT">
                <a:effectLst>
                  <a:outerShdw blurRad="38100" dist="38100" dir="2700000" algn="tl">
                    <a:srgbClr val="000000">
                      <a:alpha val="43137"/>
                    </a:srgbClr>
                  </a:outerShdw>
                </a:effectLst>
              </a:rPr>
              <a:t>DRONE</a:t>
            </a:r>
          </a:p>
        </p:txBody>
      </p:sp>
      <p:graphicFrame>
        <p:nvGraphicFramePr>
          <p:cNvPr id="45" name="Segnaposto contenuto 2">
            <a:extLst>
              <a:ext uri="{FF2B5EF4-FFF2-40B4-BE49-F238E27FC236}">
                <a16:creationId xmlns:a16="http://schemas.microsoft.com/office/drawing/2014/main" id="{8D879046-AA2A-4037-A6DF-CFD64E4929AE}"/>
              </a:ext>
            </a:extLst>
          </p:cNvPr>
          <p:cNvGraphicFramePr>
            <a:graphicFrameLocks noGrp="1"/>
          </p:cNvGraphicFramePr>
          <p:nvPr>
            <p:ph idx="1"/>
            <p:extLst>
              <p:ext uri="{D42A27DB-BD31-4B8C-83A1-F6EECF244321}">
                <p14:modId xmlns:p14="http://schemas.microsoft.com/office/powerpoint/2010/main" val="3593777197"/>
              </p:ext>
            </p:extLst>
          </p:nvPr>
        </p:nvGraphicFramePr>
        <p:xfrm>
          <a:off x="5481602" y="785051"/>
          <a:ext cx="5821767" cy="528789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CasellaDiTesto 4">
            <a:extLst>
              <a:ext uri="{FF2B5EF4-FFF2-40B4-BE49-F238E27FC236}">
                <a16:creationId xmlns:a16="http://schemas.microsoft.com/office/drawing/2014/main" id="{BA3A31E4-01B6-4085-B218-3C9581925679}"/>
              </a:ext>
            </a:extLst>
          </p:cNvPr>
          <p:cNvSpPr txBox="1"/>
          <p:nvPr/>
        </p:nvSpPr>
        <p:spPr>
          <a:xfrm>
            <a:off x="6953069" y="4790810"/>
            <a:ext cx="3594189" cy="477054"/>
          </a:xfrm>
          <a:prstGeom prst="rect">
            <a:avLst/>
          </a:prstGeom>
          <a:noFill/>
        </p:spPr>
        <p:txBody>
          <a:bodyPr wrap="none" rtlCol="0">
            <a:spAutoFit/>
          </a:bodyPr>
          <a:lstStyle/>
          <a:p>
            <a:pPr lvl="0"/>
            <a:r>
              <a:rPr lang="it-IT" sz="2500" dirty="0"/>
              <a:t>Ha autonomia di volo D</a:t>
            </a:r>
            <a:endParaRPr lang="en-US" sz="2500" dirty="0"/>
          </a:p>
        </p:txBody>
      </p:sp>
      <p:pic>
        <p:nvPicPr>
          <p:cNvPr id="10" name="Elemento grafico 9" descr="Batteria in carica con riempimento a tinta unita">
            <a:extLst>
              <a:ext uri="{FF2B5EF4-FFF2-40B4-BE49-F238E27FC236}">
                <a16:creationId xmlns:a16="http://schemas.microsoft.com/office/drawing/2014/main" id="{06F944F5-1739-44EA-8A4F-6D68629A9EA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p:blipFill>
        <p:spPr>
          <a:xfrm>
            <a:off x="5920376" y="4576136"/>
            <a:ext cx="914400" cy="914400"/>
          </a:xfrm>
          <a:prstGeom prst="rect">
            <a:avLst/>
          </a:prstGeom>
        </p:spPr>
      </p:pic>
      <p:pic>
        <p:nvPicPr>
          <p:cNvPr id="11" name="Elemento grafico 10" descr="Finestra aereo con riempimento a tinta unita">
            <a:extLst>
              <a:ext uri="{FF2B5EF4-FFF2-40B4-BE49-F238E27FC236}">
                <a16:creationId xmlns:a16="http://schemas.microsoft.com/office/drawing/2014/main" id="{3AA91F0C-1308-46BD-894D-7FBDE858869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p:blipFill>
        <p:spPr>
          <a:xfrm>
            <a:off x="5920376" y="1123953"/>
            <a:ext cx="914400" cy="914400"/>
          </a:xfrm>
          <a:prstGeom prst="rect">
            <a:avLst/>
          </a:prstGeom>
        </p:spPr>
      </p:pic>
      <p:pic>
        <p:nvPicPr>
          <p:cNvPr id="12" name="Elemento grafico 11" descr="Perdita di peso con riempimento a tinta unita">
            <a:extLst>
              <a:ext uri="{FF2B5EF4-FFF2-40B4-BE49-F238E27FC236}">
                <a16:creationId xmlns:a16="http://schemas.microsoft.com/office/drawing/2014/main" id="{063DA580-06D2-41A4-9AD9-3EBA15718343}"/>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p:blipFill>
        <p:spPr>
          <a:xfrm>
            <a:off x="5920376" y="2855121"/>
            <a:ext cx="914400" cy="914400"/>
          </a:xfrm>
          <a:prstGeom prst="rect">
            <a:avLst/>
          </a:prstGeom>
        </p:spPr>
      </p:pic>
    </p:spTree>
    <p:extLst>
      <p:ext uri="{BB962C8B-B14F-4D97-AF65-F5344CB8AC3E}">
        <p14:creationId xmlns:p14="http://schemas.microsoft.com/office/powerpoint/2010/main" val="1477208888"/>
      </p:ext>
    </p:extLst>
  </p:cSld>
  <p:clrMapOvr>
    <a:overrideClrMapping bg1="dk1" tx1="lt1" bg2="dk2" tx2="lt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84DB7353-7D7A-431B-A5B6-A3845E6F2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0" name="Freeform 5">
              <a:extLst>
                <a:ext uri="{FF2B5EF4-FFF2-40B4-BE49-F238E27FC236}">
                  <a16:creationId xmlns:a16="http://schemas.microsoft.com/office/drawing/2014/main" id="{9E8D15D6-6183-4BE1-A315-C7EC9C1A5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 name="Freeform 6">
              <a:extLst>
                <a:ext uri="{FF2B5EF4-FFF2-40B4-BE49-F238E27FC236}">
                  <a16:creationId xmlns:a16="http://schemas.microsoft.com/office/drawing/2014/main" id="{82A253FA-4E60-4B4D-94B0-93ECFCF309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 name="Freeform 7">
              <a:extLst>
                <a:ext uri="{FF2B5EF4-FFF2-40B4-BE49-F238E27FC236}">
                  <a16:creationId xmlns:a16="http://schemas.microsoft.com/office/drawing/2014/main" id="{E1B39AD1-11BD-457B-822C-A873607F41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3" name="Freeform 8">
              <a:extLst>
                <a:ext uri="{FF2B5EF4-FFF2-40B4-BE49-F238E27FC236}">
                  <a16:creationId xmlns:a16="http://schemas.microsoft.com/office/drawing/2014/main" id="{CC286005-78D5-4BE4-AA8B-75CDC07E78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9">
              <a:extLst>
                <a:ext uri="{FF2B5EF4-FFF2-40B4-BE49-F238E27FC236}">
                  <a16:creationId xmlns:a16="http://schemas.microsoft.com/office/drawing/2014/main" id="{09E4A22D-7E83-4F24-97FE-931A93CAC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 name="Freeform 10">
              <a:extLst>
                <a:ext uri="{FF2B5EF4-FFF2-40B4-BE49-F238E27FC236}">
                  <a16:creationId xmlns:a16="http://schemas.microsoft.com/office/drawing/2014/main" id="{4351E96B-8DD4-4D5E-A9F0-C47F5F3378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 name="Freeform 11">
              <a:extLst>
                <a:ext uri="{FF2B5EF4-FFF2-40B4-BE49-F238E27FC236}">
                  <a16:creationId xmlns:a16="http://schemas.microsoft.com/office/drawing/2014/main" id="{BFF78610-2475-4756-9EC8-5DA7D8902D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7" name="Freeform 12">
              <a:extLst>
                <a:ext uri="{FF2B5EF4-FFF2-40B4-BE49-F238E27FC236}">
                  <a16:creationId xmlns:a16="http://schemas.microsoft.com/office/drawing/2014/main" id="{C7ACAE44-681D-4CBC-B2AB-E5131DF5A8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3">
              <a:extLst>
                <a:ext uri="{FF2B5EF4-FFF2-40B4-BE49-F238E27FC236}">
                  <a16:creationId xmlns:a16="http://schemas.microsoft.com/office/drawing/2014/main" id="{CA22E4A0-73AA-4722-9C16-F3AF9A33EC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9" name="Freeform 14">
              <a:extLst>
                <a:ext uri="{FF2B5EF4-FFF2-40B4-BE49-F238E27FC236}">
                  <a16:creationId xmlns:a16="http://schemas.microsoft.com/office/drawing/2014/main" id="{BB36E626-EBEB-41C0-B224-8DB049DB4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0" name="Freeform 15">
              <a:extLst>
                <a:ext uri="{FF2B5EF4-FFF2-40B4-BE49-F238E27FC236}">
                  <a16:creationId xmlns:a16="http://schemas.microsoft.com/office/drawing/2014/main" id="{D603DEC5-BED4-4DB6-A253-F61CC36742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1" name="Freeform 16">
              <a:extLst>
                <a:ext uri="{FF2B5EF4-FFF2-40B4-BE49-F238E27FC236}">
                  <a16:creationId xmlns:a16="http://schemas.microsoft.com/office/drawing/2014/main" id="{86AE9DE6-CA9A-479B-A0FB-0E1BAC7A6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2" name="Freeform 17">
              <a:extLst>
                <a:ext uri="{FF2B5EF4-FFF2-40B4-BE49-F238E27FC236}">
                  <a16:creationId xmlns:a16="http://schemas.microsoft.com/office/drawing/2014/main" id="{16CB8DC8-E75F-4574-A290-AAB7031BE8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8">
              <a:extLst>
                <a:ext uri="{FF2B5EF4-FFF2-40B4-BE49-F238E27FC236}">
                  <a16:creationId xmlns:a16="http://schemas.microsoft.com/office/drawing/2014/main" id="{1CA657E1-3A52-4C23-AA47-EBB2D5C414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9">
              <a:extLst>
                <a:ext uri="{FF2B5EF4-FFF2-40B4-BE49-F238E27FC236}">
                  <a16:creationId xmlns:a16="http://schemas.microsoft.com/office/drawing/2014/main" id="{ED4F701B-2A93-464F-A673-54EED5C4C4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20">
              <a:extLst>
                <a:ext uri="{FF2B5EF4-FFF2-40B4-BE49-F238E27FC236}">
                  <a16:creationId xmlns:a16="http://schemas.microsoft.com/office/drawing/2014/main" id="{9977C34F-F6C9-4749-B201-7B928802D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1">
              <a:extLst>
                <a:ext uri="{FF2B5EF4-FFF2-40B4-BE49-F238E27FC236}">
                  <a16:creationId xmlns:a16="http://schemas.microsoft.com/office/drawing/2014/main" id="{3A913E6B-DBE9-4291-A34C-36069ECB8E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22">
              <a:extLst>
                <a:ext uri="{FF2B5EF4-FFF2-40B4-BE49-F238E27FC236}">
                  <a16:creationId xmlns:a16="http://schemas.microsoft.com/office/drawing/2014/main" id="{7D415C04-AB5C-4B76-9E49-EEBAEE64D0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8" name="Freeform 23">
              <a:extLst>
                <a:ext uri="{FF2B5EF4-FFF2-40B4-BE49-F238E27FC236}">
                  <a16:creationId xmlns:a16="http://schemas.microsoft.com/office/drawing/2014/main" id="{151FDC11-E872-4EAE-A597-822F9FE17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30" name="Group 29">
            <a:extLst>
              <a:ext uri="{FF2B5EF4-FFF2-40B4-BE49-F238E27FC236}">
                <a16:creationId xmlns:a16="http://schemas.microsoft.com/office/drawing/2014/main" id="{1B24766B-81CA-44C7-BF11-77A12BA4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1186483"/>
            <a:ext cx="8848345" cy="4477933"/>
            <a:chOff x="1669293" y="1186483"/>
            <a:chExt cx="8848345" cy="4477933"/>
          </a:xfrm>
        </p:grpSpPr>
        <p:sp>
          <p:nvSpPr>
            <p:cNvPr id="31" name="Rectangle 30">
              <a:extLst>
                <a:ext uri="{FF2B5EF4-FFF2-40B4-BE49-F238E27FC236}">
                  <a16:creationId xmlns:a16="http://schemas.microsoft.com/office/drawing/2014/main" id="{1A2F9962-DEB8-461C-8B4C-C0ED0D8A7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31">
              <a:extLst>
                <a:ext uri="{FF2B5EF4-FFF2-40B4-BE49-F238E27FC236}">
                  <a16:creationId xmlns:a16="http://schemas.microsoft.com/office/drawing/2014/main" id="{C0672E08-EB09-4B8E-8522-24BBC2CFFD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3447AB64-F3EC-4A1F-BFD4-F0F9DB3DAD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useBgFill="1">
        <p:nvSpPr>
          <p:cNvPr id="35" name="Rectangle 34">
            <a:extLst>
              <a:ext uri="{FF2B5EF4-FFF2-40B4-BE49-F238E27FC236}">
                <a16:creationId xmlns:a16="http://schemas.microsoft.com/office/drawing/2014/main" id="{10CE3618-1D7A-4256-B2AF-9DB692996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a:extLst>
              <a:ext uri="{FF2B5EF4-FFF2-40B4-BE49-F238E27FC236}">
                <a16:creationId xmlns:a16="http://schemas.microsoft.com/office/drawing/2014/main" id="{D91A9185-A7D5-460B-98BC-0BF2EBD3EEB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38" name="Freeform 5">
              <a:extLst>
                <a:ext uri="{FF2B5EF4-FFF2-40B4-BE49-F238E27FC236}">
                  <a16:creationId xmlns:a16="http://schemas.microsoft.com/office/drawing/2014/main" id="{8AFC1764-6516-4F77-BF30-B8ADB3C9F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a:extLst>
                <a:ext uri="{FF2B5EF4-FFF2-40B4-BE49-F238E27FC236}">
                  <a16:creationId xmlns:a16="http://schemas.microsoft.com/office/drawing/2014/main" id="{FCAFF9F9-F806-47EC-BCAC-9921E719FF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accent1">
                  <a:alpha val="18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40" name="Freeform 7">
              <a:extLst>
                <a:ext uri="{FF2B5EF4-FFF2-40B4-BE49-F238E27FC236}">
                  <a16:creationId xmlns:a16="http://schemas.microsoft.com/office/drawing/2014/main" id="{09D92491-36BD-4861-BA54-DD88E6089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accent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1" name="Freeform 8">
              <a:extLst>
                <a:ext uri="{FF2B5EF4-FFF2-40B4-BE49-F238E27FC236}">
                  <a16:creationId xmlns:a16="http://schemas.microsoft.com/office/drawing/2014/main" id="{23740E15-AB86-4E5C-A137-07E0DDC03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9">
              <a:extLst>
                <a:ext uri="{FF2B5EF4-FFF2-40B4-BE49-F238E27FC236}">
                  <a16:creationId xmlns:a16="http://schemas.microsoft.com/office/drawing/2014/main" id="{BE097852-1F54-4EF0-A1BE-561272FCD6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10">
              <a:extLst>
                <a:ext uri="{FF2B5EF4-FFF2-40B4-BE49-F238E27FC236}">
                  <a16:creationId xmlns:a16="http://schemas.microsoft.com/office/drawing/2014/main" id="{5C2DF1F9-21CC-430E-84C8-356C73C6F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4" name="Freeform 11">
              <a:extLst>
                <a:ext uri="{FF2B5EF4-FFF2-40B4-BE49-F238E27FC236}">
                  <a16:creationId xmlns:a16="http://schemas.microsoft.com/office/drawing/2014/main" id="{7F11B45B-3EDE-4B6A-903B-0AE6E9DD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accent1">
                  <a:alpha val="7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a:extLst>
                <a:ext uri="{FF2B5EF4-FFF2-40B4-BE49-F238E27FC236}">
                  <a16:creationId xmlns:a16="http://schemas.microsoft.com/office/drawing/2014/main" id="{F77FDDC5-477E-420D-B98F-42ABA24772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a:extLst>
                <a:ext uri="{FF2B5EF4-FFF2-40B4-BE49-F238E27FC236}">
                  <a16:creationId xmlns:a16="http://schemas.microsoft.com/office/drawing/2014/main" id="{A92C0474-B573-45C5-84C5-194CE1715F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accent1">
                  <a:alpha val="6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7" name="Freeform 14">
              <a:extLst>
                <a:ext uri="{FF2B5EF4-FFF2-40B4-BE49-F238E27FC236}">
                  <a16:creationId xmlns:a16="http://schemas.microsoft.com/office/drawing/2014/main" id="{2FBC62F8-64D0-4025-99AE-A04E291D9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accent1">
                  <a:alpha val="6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8" name="Freeform 15">
              <a:extLst>
                <a:ext uri="{FF2B5EF4-FFF2-40B4-BE49-F238E27FC236}">
                  <a16:creationId xmlns:a16="http://schemas.microsoft.com/office/drawing/2014/main" id="{7632F945-80B5-4575-A538-29495BF8F2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accent1">
                  <a:alpha val="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49" name="Freeform 16">
              <a:extLst>
                <a:ext uri="{FF2B5EF4-FFF2-40B4-BE49-F238E27FC236}">
                  <a16:creationId xmlns:a16="http://schemas.microsoft.com/office/drawing/2014/main" id="{5562CC17-43D4-4E57-AE08-83952EE59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accent1">
                  <a:alpha val="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0" name="Freeform 17">
              <a:extLst>
                <a:ext uri="{FF2B5EF4-FFF2-40B4-BE49-F238E27FC236}">
                  <a16:creationId xmlns:a16="http://schemas.microsoft.com/office/drawing/2014/main" id="{E1D78CFE-04CA-4101-AFCF-196940B2D1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accent1">
                  <a:alpha val="4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a:extLst>
                <a:ext uri="{FF2B5EF4-FFF2-40B4-BE49-F238E27FC236}">
                  <a16:creationId xmlns:a16="http://schemas.microsoft.com/office/drawing/2014/main" id="{41F2A149-A64E-4690-B049-18C156A8E2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accent1">
                  <a:alpha val="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a:extLst>
                <a:ext uri="{FF2B5EF4-FFF2-40B4-BE49-F238E27FC236}">
                  <a16:creationId xmlns:a16="http://schemas.microsoft.com/office/drawing/2014/main" id="{D9313C72-D62D-4416-A6AE-7EB7D6B54A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accent1">
                  <a:alpha val="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a:extLst>
                <a:ext uri="{FF2B5EF4-FFF2-40B4-BE49-F238E27FC236}">
                  <a16:creationId xmlns:a16="http://schemas.microsoft.com/office/drawing/2014/main" id="{77B03BEA-76E5-4ECB-B9BB-D89D27509E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accent1">
                  <a:alpha val="4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21">
              <a:extLst>
                <a:ext uri="{FF2B5EF4-FFF2-40B4-BE49-F238E27FC236}">
                  <a16:creationId xmlns:a16="http://schemas.microsoft.com/office/drawing/2014/main" id="{6AF6BECE-416D-4C3A-AD6F-68B08F3CA7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accent1">
                  <a:alpha val="4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2">
              <a:extLst>
                <a:ext uri="{FF2B5EF4-FFF2-40B4-BE49-F238E27FC236}">
                  <a16:creationId xmlns:a16="http://schemas.microsoft.com/office/drawing/2014/main" id="{B9197E2A-A098-480D-A2A6-3F3B889EDA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accent1">
                  <a:alpha val="4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6" name="Freeform 23">
              <a:extLst>
                <a:ext uri="{FF2B5EF4-FFF2-40B4-BE49-F238E27FC236}">
                  <a16:creationId xmlns:a16="http://schemas.microsoft.com/office/drawing/2014/main" id="{5A493EDB-6C9E-483F-86A6-0F473E5908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accent1">
                  <a:alpha val="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 name="Titolo 1">
            <a:extLst>
              <a:ext uri="{FF2B5EF4-FFF2-40B4-BE49-F238E27FC236}">
                <a16:creationId xmlns:a16="http://schemas.microsoft.com/office/drawing/2014/main" id="{7DCE935F-8331-48B0-B6A5-7FB5538863A2}"/>
              </a:ext>
            </a:extLst>
          </p:cNvPr>
          <p:cNvSpPr>
            <a:spLocks noGrp="1"/>
          </p:cNvSpPr>
          <p:nvPr>
            <p:ph type="title"/>
          </p:nvPr>
        </p:nvSpPr>
        <p:spPr>
          <a:xfrm>
            <a:off x="824901" y="-806103"/>
            <a:ext cx="10409899" cy="3115075"/>
          </a:xfrm>
        </p:spPr>
        <p:txBody>
          <a:bodyPr vert="horz" lIns="228600" tIns="228600" rIns="228600" bIns="0" rtlCol="0" anchor="b">
            <a:noAutofit/>
          </a:bodyPr>
          <a:lstStyle/>
          <a:p>
            <a:pPr algn="l"/>
            <a:r>
              <a:rPr lang="it-IT" altLang="it-IT" sz="2400" dirty="0">
                <a:solidFill>
                  <a:schemeClr val="bg1"/>
                </a:solidFill>
                <a:latin typeface="+mn-lt"/>
              </a:rPr>
              <a:t>L’intorno 2-opt è dato da tutti i cicli hamiltoniani che differiscono dal ciclo corrente </a:t>
            </a:r>
            <a:r>
              <a:rPr lang="it-IT" altLang="it-IT" sz="2400" b="1" i="1" dirty="0">
                <a:solidFill>
                  <a:schemeClr val="bg1"/>
                </a:solidFill>
                <a:latin typeface="+mn-lt"/>
              </a:rPr>
              <a:t>x</a:t>
            </a:r>
            <a:r>
              <a:rPr lang="it-IT" altLang="it-IT" sz="2400" dirty="0">
                <a:solidFill>
                  <a:schemeClr val="bg1"/>
                </a:solidFill>
                <a:latin typeface="+mn-lt"/>
              </a:rPr>
              <a:t> per una coppia di archi non adiacenti.</a:t>
            </a:r>
            <a:br>
              <a:rPr lang="it-IT" altLang="it-IT" sz="2400" dirty="0">
                <a:solidFill>
                  <a:schemeClr val="bg1"/>
                </a:solidFill>
                <a:latin typeface="+mn-lt"/>
              </a:rPr>
            </a:br>
            <a:r>
              <a:rPr lang="it-IT" altLang="it-IT" sz="2400" dirty="0">
                <a:solidFill>
                  <a:schemeClr val="bg1"/>
                </a:solidFill>
                <a:latin typeface="+mn-lt"/>
              </a:rPr>
              <a:t>Per ognuno degli n archi in soluzione ho n-3 scelte (va escluso l’arco stesso e i due adiacenti). L’intorno 2-opt NON gode della proprietà di </a:t>
            </a:r>
            <a:r>
              <a:rPr lang="it-IT" altLang="it-IT" sz="2400" u="sng" dirty="0">
                <a:solidFill>
                  <a:schemeClr val="bg1"/>
                </a:solidFill>
                <a:latin typeface="+mn-lt"/>
              </a:rPr>
              <a:t>raggiungibilità</a:t>
            </a:r>
            <a:r>
              <a:rPr lang="it-IT" altLang="it-IT" sz="2400" dirty="0">
                <a:solidFill>
                  <a:schemeClr val="bg1"/>
                </a:solidFill>
                <a:latin typeface="+mn-lt"/>
              </a:rPr>
              <a:t>.</a:t>
            </a:r>
            <a:br>
              <a:rPr lang="en-US" altLang="it-IT" sz="2400" dirty="0">
                <a:solidFill>
                  <a:schemeClr val="bg1"/>
                </a:solidFill>
                <a:latin typeface="+mn-lt"/>
              </a:rPr>
            </a:br>
            <a:endParaRPr lang="en-US" sz="2400" dirty="0">
              <a:solidFill>
                <a:schemeClr val="bg1"/>
              </a:solidFill>
              <a:latin typeface="+mn-lt"/>
            </a:endParaRPr>
          </a:p>
        </p:txBody>
      </p:sp>
      <p:sp>
        <p:nvSpPr>
          <p:cNvPr id="58" name="Isosceles Triangle 57">
            <a:extLst>
              <a:ext uri="{FF2B5EF4-FFF2-40B4-BE49-F238E27FC236}">
                <a16:creationId xmlns:a16="http://schemas.microsoft.com/office/drawing/2014/main" id="{3F39476B-1A6D-47CB-AC7A-FB87EF003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490253" y="3276595"/>
            <a:ext cx="300774" cy="25928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101" name="Oval 5">
            <a:extLst>
              <a:ext uri="{FF2B5EF4-FFF2-40B4-BE49-F238E27FC236}">
                <a16:creationId xmlns:a16="http://schemas.microsoft.com/office/drawing/2014/main" id="{B9FA14F8-CBB4-4879-B797-BA35EA00BC93}"/>
              </a:ext>
            </a:extLst>
          </p:cNvPr>
          <p:cNvSpPr>
            <a:spLocks noChangeArrowheads="1"/>
          </p:cNvSpPr>
          <p:nvPr/>
        </p:nvSpPr>
        <p:spPr bwMode="auto">
          <a:xfrm>
            <a:off x="1808774" y="44055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it-IT" altLang="it-IT" sz="1800"/>
          </a:p>
        </p:txBody>
      </p:sp>
      <p:sp>
        <p:nvSpPr>
          <p:cNvPr id="102" name="Oval 6">
            <a:extLst>
              <a:ext uri="{FF2B5EF4-FFF2-40B4-BE49-F238E27FC236}">
                <a16:creationId xmlns:a16="http://schemas.microsoft.com/office/drawing/2014/main" id="{BE5CAF96-5293-43F9-925E-855C7EA3B8A3}"/>
              </a:ext>
            </a:extLst>
          </p:cNvPr>
          <p:cNvSpPr>
            <a:spLocks noChangeArrowheads="1"/>
          </p:cNvSpPr>
          <p:nvPr/>
        </p:nvSpPr>
        <p:spPr bwMode="auto">
          <a:xfrm>
            <a:off x="1427774" y="39483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it-IT" altLang="it-IT" sz="1800"/>
          </a:p>
        </p:txBody>
      </p:sp>
      <p:sp>
        <p:nvSpPr>
          <p:cNvPr id="103" name="Oval 7">
            <a:extLst>
              <a:ext uri="{FF2B5EF4-FFF2-40B4-BE49-F238E27FC236}">
                <a16:creationId xmlns:a16="http://schemas.microsoft.com/office/drawing/2014/main" id="{50761DB9-74B5-4002-902D-85A780A7373D}"/>
              </a:ext>
            </a:extLst>
          </p:cNvPr>
          <p:cNvSpPr>
            <a:spLocks noChangeArrowheads="1"/>
          </p:cNvSpPr>
          <p:nvPr/>
        </p:nvSpPr>
        <p:spPr bwMode="auto">
          <a:xfrm>
            <a:off x="1503974" y="31863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it-IT" altLang="it-IT" sz="1800"/>
          </a:p>
        </p:txBody>
      </p:sp>
      <p:sp>
        <p:nvSpPr>
          <p:cNvPr id="104" name="Oval 8">
            <a:extLst>
              <a:ext uri="{FF2B5EF4-FFF2-40B4-BE49-F238E27FC236}">
                <a16:creationId xmlns:a16="http://schemas.microsoft.com/office/drawing/2014/main" id="{45399979-1B44-4DA8-B932-E317CD960271}"/>
              </a:ext>
            </a:extLst>
          </p:cNvPr>
          <p:cNvSpPr>
            <a:spLocks noChangeArrowheads="1"/>
          </p:cNvSpPr>
          <p:nvPr/>
        </p:nvSpPr>
        <p:spPr bwMode="auto">
          <a:xfrm>
            <a:off x="1884974" y="26529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it-IT" altLang="it-IT" sz="1800"/>
          </a:p>
        </p:txBody>
      </p:sp>
      <p:sp>
        <p:nvSpPr>
          <p:cNvPr id="105" name="Oval 10">
            <a:extLst>
              <a:ext uri="{FF2B5EF4-FFF2-40B4-BE49-F238E27FC236}">
                <a16:creationId xmlns:a16="http://schemas.microsoft.com/office/drawing/2014/main" id="{A61A4C18-D233-4957-B26D-D40B9A4C0204}"/>
              </a:ext>
            </a:extLst>
          </p:cNvPr>
          <p:cNvSpPr>
            <a:spLocks noChangeArrowheads="1"/>
          </p:cNvSpPr>
          <p:nvPr/>
        </p:nvSpPr>
        <p:spPr bwMode="auto">
          <a:xfrm>
            <a:off x="4856774" y="37197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it-IT" altLang="it-IT" sz="1800"/>
          </a:p>
        </p:txBody>
      </p:sp>
      <p:sp>
        <p:nvSpPr>
          <p:cNvPr id="106" name="Oval 11">
            <a:extLst>
              <a:ext uri="{FF2B5EF4-FFF2-40B4-BE49-F238E27FC236}">
                <a16:creationId xmlns:a16="http://schemas.microsoft.com/office/drawing/2014/main" id="{CA7E2EA8-8073-4150-8F89-BA4D8E3C4CAB}"/>
              </a:ext>
            </a:extLst>
          </p:cNvPr>
          <p:cNvSpPr>
            <a:spLocks noChangeArrowheads="1"/>
          </p:cNvSpPr>
          <p:nvPr/>
        </p:nvSpPr>
        <p:spPr bwMode="auto">
          <a:xfrm>
            <a:off x="4628174" y="44055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it-IT" altLang="it-IT" sz="1800"/>
          </a:p>
        </p:txBody>
      </p:sp>
      <p:sp>
        <p:nvSpPr>
          <p:cNvPr id="107" name="Oval 12">
            <a:extLst>
              <a:ext uri="{FF2B5EF4-FFF2-40B4-BE49-F238E27FC236}">
                <a16:creationId xmlns:a16="http://schemas.microsoft.com/office/drawing/2014/main" id="{FAE6D6C3-07F7-4C1B-9305-0F3B006E5C67}"/>
              </a:ext>
            </a:extLst>
          </p:cNvPr>
          <p:cNvSpPr>
            <a:spLocks noChangeArrowheads="1"/>
          </p:cNvSpPr>
          <p:nvPr/>
        </p:nvSpPr>
        <p:spPr bwMode="auto">
          <a:xfrm>
            <a:off x="4780574" y="31101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it-IT" altLang="it-IT" sz="1800"/>
          </a:p>
        </p:txBody>
      </p:sp>
      <p:sp>
        <p:nvSpPr>
          <p:cNvPr id="108" name="Oval 13">
            <a:extLst>
              <a:ext uri="{FF2B5EF4-FFF2-40B4-BE49-F238E27FC236}">
                <a16:creationId xmlns:a16="http://schemas.microsoft.com/office/drawing/2014/main" id="{DDF8B4F0-F29B-4A46-81B2-001C649903E7}"/>
              </a:ext>
            </a:extLst>
          </p:cNvPr>
          <p:cNvSpPr>
            <a:spLocks noChangeArrowheads="1"/>
          </p:cNvSpPr>
          <p:nvPr/>
        </p:nvSpPr>
        <p:spPr bwMode="auto">
          <a:xfrm>
            <a:off x="4323374" y="26529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it-IT" altLang="it-IT" sz="1800"/>
          </a:p>
        </p:txBody>
      </p:sp>
      <p:sp>
        <p:nvSpPr>
          <p:cNvPr id="109" name="Oval 14">
            <a:extLst>
              <a:ext uri="{FF2B5EF4-FFF2-40B4-BE49-F238E27FC236}">
                <a16:creationId xmlns:a16="http://schemas.microsoft.com/office/drawing/2014/main" id="{10E740BA-6E36-4444-A4FD-3A56AC00DE22}"/>
              </a:ext>
            </a:extLst>
          </p:cNvPr>
          <p:cNvSpPr>
            <a:spLocks noChangeArrowheads="1"/>
          </p:cNvSpPr>
          <p:nvPr/>
        </p:nvSpPr>
        <p:spPr bwMode="auto">
          <a:xfrm>
            <a:off x="3942374" y="47103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it-IT" sz="1800"/>
              <a:t>k</a:t>
            </a:r>
          </a:p>
        </p:txBody>
      </p:sp>
      <p:sp>
        <p:nvSpPr>
          <p:cNvPr id="110" name="Line 17">
            <a:extLst>
              <a:ext uri="{FF2B5EF4-FFF2-40B4-BE49-F238E27FC236}">
                <a16:creationId xmlns:a16="http://schemas.microsoft.com/office/drawing/2014/main" id="{0372CBF3-68B3-47A0-A94A-0BA5E75817D9}"/>
              </a:ext>
            </a:extLst>
          </p:cNvPr>
          <p:cNvSpPr>
            <a:spLocks noChangeShapeType="1"/>
          </p:cNvSpPr>
          <p:nvPr/>
        </p:nvSpPr>
        <p:spPr bwMode="auto">
          <a:xfrm flipV="1">
            <a:off x="2189774" y="2576789"/>
            <a:ext cx="457200" cy="1524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111" name="Line 18">
            <a:extLst>
              <a:ext uri="{FF2B5EF4-FFF2-40B4-BE49-F238E27FC236}">
                <a16:creationId xmlns:a16="http://schemas.microsoft.com/office/drawing/2014/main" id="{D04B1F43-DF90-40EC-9722-679AF4EB4705}"/>
              </a:ext>
            </a:extLst>
          </p:cNvPr>
          <p:cNvSpPr>
            <a:spLocks noChangeShapeType="1"/>
          </p:cNvSpPr>
          <p:nvPr/>
        </p:nvSpPr>
        <p:spPr bwMode="auto">
          <a:xfrm flipV="1">
            <a:off x="1732574" y="2957789"/>
            <a:ext cx="228600" cy="228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112" name="Line 19">
            <a:extLst>
              <a:ext uri="{FF2B5EF4-FFF2-40B4-BE49-F238E27FC236}">
                <a16:creationId xmlns:a16="http://schemas.microsoft.com/office/drawing/2014/main" id="{DF259718-5F7E-4204-BEF7-B403D35E068E}"/>
              </a:ext>
            </a:extLst>
          </p:cNvPr>
          <p:cNvSpPr>
            <a:spLocks noChangeShapeType="1"/>
          </p:cNvSpPr>
          <p:nvPr/>
        </p:nvSpPr>
        <p:spPr bwMode="auto">
          <a:xfrm>
            <a:off x="1580174" y="3491189"/>
            <a:ext cx="0" cy="4572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113" name="Line 20">
            <a:extLst>
              <a:ext uri="{FF2B5EF4-FFF2-40B4-BE49-F238E27FC236}">
                <a16:creationId xmlns:a16="http://schemas.microsoft.com/office/drawing/2014/main" id="{F8D18823-B8E0-4F40-B1BF-9354D4ADA4E2}"/>
              </a:ext>
            </a:extLst>
          </p:cNvPr>
          <p:cNvSpPr>
            <a:spLocks noChangeShapeType="1"/>
          </p:cNvSpPr>
          <p:nvPr/>
        </p:nvSpPr>
        <p:spPr bwMode="auto">
          <a:xfrm>
            <a:off x="1656374" y="4253189"/>
            <a:ext cx="228600" cy="228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114" name="Line 21">
            <a:extLst>
              <a:ext uri="{FF2B5EF4-FFF2-40B4-BE49-F238E27FC236}">
                <a16:creationId xmlns:a16="http://schemas.microsoft.com/office/drawing/2014/main" id="{AD548C70-E58A-4EE4-BEFB-032B541A3D10}"/>
              </a:ext>
            </a:extLst>
          </p:cNvPr>
          <p:cNvSpPr>
            <a:spLocks noChangeShapeType="1"/>
          </p:cNvSpPr>
          <p:nvPr/>
        </p:nvSpPr>
        <p:spPr bwMode="auto">
          <a:xfrm>
            <a:off x="2037374" y="4634189"/>
            <a:ext cx="457200" cy="228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115" name="Line 22">
            <a:extLst>
              <a:ext uri="{FF2B5EF4-FFF2-40B4-BE49-F238E27FC236}">
                <a16:creationId xmlns:a16="http://schemas.microsoft.com/office/drawing/2014/main" id="{9DB63B4A-57E0-462D-8440-9564CB4B4C58}"/>
              </a:ext>
            </a:extLst>
          </p:cNvPr>
          <p:cNvSpPr>
            <a:spLocks noChangeShapeType="1"/>
          </p:cNvSpPr>
          <p:nvPr/>
        </p:nvSpPr>
        <p:spPr bwMode="auto">
          <a:xfrm>
            <a:off x="3942374" y="2576789"/>
            <a:ext cx="381000" cy="1524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116" name="Line 23">
            <a:extLst>
              <a:ext uri="{FF2B5EF4-FFF2-40B4-BE49-F238E27FC236}">
                <a16:creationId xmlns:a16="http://schemas.microsoft.com/office/drawing/2014/main" id="{E975E917-EEBA-4F83-8111-B36B40582FD0}"/>
              </a:ext>
            </a:extLst>
          </p:cNvPr>
          <p:cNvSpPr>
            <a:spLocks noChangeShapeType="1"/>
          </p:cNvSpPr>
          <p:nvPr/>
        </p:nvSpPr>
        <p:spPr bwMode="auto">
          <a:xfrm>
            <a:off x="4628174" y="2881589"/>
            <a:ext cx="228600" cy="228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117" name="Line 24">
            <a:extLst>
              <a:ext uri="{FF2B5EF4-FFF2-40B4-BE49-F238E27FC236}">
                <a16:creationId xmlns:a16="http://schemas.microsoft.com/office/drawing/2014/main" id="{97C6A644-C2F9-4BBC-A1BF-B2D67F802371}"/>
              </a:ext>
            </a:extLst>
          </p:cNvPr>
          <p:cNvSpPr>
            <a:spLocks noChangeShapeType="1"/>
          </p:cNvSpPr>
          <p:nvPr/>
        </p:nvSpPr>
        <p:spPr bwMode="auto">
          <a:xfrm>
            <a:off x="4932974" y="3414989"/>
            <a:ext cx="76200" cy="3048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118" name="Line 25">
            <a:extLst>
              <a:ext uri="{FF2B5EF4-FFF2-40B4-BE49-F238E27FC236}">
                <a16:creationId xmlns:a16="http://schemas.microsoft.com/office/drawing/2014/main" id="{313FB675-C08E-457C-B668-CD355368B57A}"/>
              </a:ext>
            </a:extLst>
          </p:cNvPr>
          <p:cNvSpPr>
            <a:spLocks noChangeShapeType="1"/>
          </p:cNvSpPr>
          <p:nvPr/>
        </p:nvSpPr>
        <p:spPr bwMode="auto">
          <a:xfrm flipH="1">
            <a:off x="4856774" y="4024589"/>
            <a:ext cx="152400" cy="381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119" name="Line 26">
            <a:extLst>
              <a:ext uri="{FF2B5EF4-FFF2-40B4-BE49-F238E27FC236}">
                <a16:creationId xmlns:a16="http://schemas.microsoft.com/office/drawing/2014/main" id="{410DC02C-9C86-4039-A37D-F3A8CC3C4C7A}"/>
              </a:ext>
            </a:extLst>
          </p:cNvPr>
          <p:cNvSpPr>
            <a:spLocks noChangeShapeType="1"/>
          </p:cNvSpPr>
          <p:nvPr/>
        </p:nvSpPr>
        <p:spPr bwMode="auto">
          <a:xfrm flipV="1">
            <a:off x="4247174" y="4634189"/>
            <a:ext cx="457200" cy="1524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120" name="Line 27">
            <a:extLst>
              <a:ext uri="{FF2B5EF4-FFF2-40B4-BE49-F238E27FC236}">
                <a16:creationId xmlns:a16="http://schemas.microsoft.com/office/drawing/2014/main" id="{5A9D26E9-9B53-4350-BF4A-2D39DB0F3BCD}"/>
              </a:ext>
            </a:extLst>
          </p:cNvPr>
          <p:cNvSpPr>
            <a:spLocks noChangeShapeType="1"/>
          </p:cNvSpPr>
          <p:nvPr/>
        </p:nvSpPr>
        <p:spPr bwMode="auto">
          <a:xfrm>
            <a:off x="2951774" y="2576789"/>
            <a:ext cx="685800" cy="0"/>
          </a:xfrm>
          <a:prstGeom prst="line">
            <a:avLst/>
          </a:prstGeom>
          <a:noFill/>
          <a:ln w="9525">
            <a:solidFill>
              <a:srgbClr val="00B0F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121" name="Line 28">
            <a:extLst>
              <a:ext uri="{FF2B5EF4-FFF2-40B4-BE49-F238E27FC236}">
                <a16:creationId xmlns:a16="http://schemas.microsoft.com/office/drawing/2014/main" id="{36312EEB-04FF-459B-A0C6-6DF35818B9A3}"/>
              </a:ext>
            </a:extLst>
          </p:cNvPr>
          <p:cNvSpPr>
            <a:spLocks noChangeShapeType="1"/>
          </p:cNvSpPr>
          <p:nvPr/>
        </p:nvSpPr>
        <p:spPr bwMode="auto">
          <a:xfrm>
            <a:off x="2799374" y="4862789"/>
            <a:ext cx="1143000" cy="0"/>
          </a:xfrm>
          <a:prstGeom prst="line">
            <a:avLst/>
          </a:prstGeom>
          <a:noFill/>
          <a:ln w="9525">
            <a:solidFill>
              <a:srgbClr val="00B0F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dirty="0"/>
          </a:p>
        </p:txBody>
      </p:sp>
      <p:sp>
        <p:nvSpPr>
          <p:cNvPr id="122" name="Oval 33">
            <a:extLst>
              <a:ext uri="{FF2B5EF4-FFF2-40B4-BE49-F238E27FC236}">
                <a16:creationId xmlns:a16="http://schemas.microsoft.com/office/drawing/2014/main" id="{4862E51B-D3C6-48D8-86AE-E05E330C1EAE}"/>
              </a:ext>
            </a:extLst>
          </p:cNvPr>
          <p:cNvSpPr>
            <a:spLocks noChangeArrowheads="1"/>
          </p:cNvSpPr>
          <p:nvPr/>
        </p:nvSpPr>
        <p:spPr bwMode="auto">
          <a:xfrm>
            <a:off x="2646974" y="24243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it-IT" sz="1800"/>
              <a:t>i</a:t>
            </a:r>
          </a:p>
        </p:txBody>
      </p:sp>
      <p:sp>
        <p:nvSpPr>
          <p:cNvPr id="123" name="Oval 34">
            <a:extLst>
              <a:ext uri="{FF2B5EF4-FFF2-40B4-BE49-F238E27FC236}">
                <a16:creationId xmlns:a16="http://schemas.microsoft.com/office/drawing/2014/main" id="{CC605590-26BF-4103-A3F7-FFEC7740CEEC}"/>
              </a:ext>
            </a:extLst>
          </p:cNvPr>
          <p:cNvSpPr>
            <a:spLocks noChangeArrowheads="1"/>
          </p:cNvSpPr>
          <p:nvPr/>
        </p:nvSpPr>
        <p:spPr bwMode="auto">
          <a:xfrm>
            <a:off x="2494574" y="47103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it-IT" sz="1800"/>
              <a:t>h</a:t>
            </a:r>
          </a:p>
        </p:txBody>
      </p:sp>
      <p:sp>
        <p:nvSpPr>
          <p:cNvPr id="124" name="Oval 35">
            <a:extLst>
              <a:ext uri="{FF2B5EF4-FFF2-40B4-BE49-F238E27FC236}">
                <a16:creationId xmlns:a16="http://schemas.microsoft.com/office/drawing/2014/main" id="{54AA72D9-CD17-4C4D-BCAA-89FA38231E89}"/>
              </a:ext>
            </a:extLst>
          </p:cNvPr>
          <p:cNvSpPr>
            <a:spLocks noChangeArrowheads="1"/>
          </p:cNvSpPr>
          <p:nvPr/>
        </p:nvSpPr>
        <p:spPr bwMode="auto">
          <a:xfrm>
            <a:off x="3637574" y="24243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it-IT" sz="1800"/>
              <a:t>j</a:t>
            </a:r>
          </a:p>
        </p:txBody>
      </p:sp>
      <p:sp>
        <p:nvSpPr>
          <p:cNvPr id="125" name="Oval 36">
            <a:extLst>
              <a:ext uri="{FF2B5EF4-FFF2-40B4-BE49-F238E27FC236}">
                <a16:creationId xmlns:a16="http://schemas.microsoft.com/office/drawing/2014/main" id="{04F2922D-C0CF-4196-A3D7-9A422F02646E}"/>
              </a:ext>
            </a:extLst>
          </p:cNvPr>
          <p:cNvSpPr>
            <a:spLocks noChangeArrowheads="1"/>
          </p:cNvSpPr>
          <p:nvPr/>
        </p:nvSpPr>
        <p:spPr bwMode="auto">
          <a:xfrm>
            <a:off x="6304574" y="44055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it-IT" altLang="it-IT" sz="1800"/>
          </a:p>
        </p:txBody>
      </p:sp>
      <p:sp>
        <p:nvSpPr>
          <p:cNvPr id="126" name="Oval 37">
            <a:extLst>
              <a:ext uri="{FF2B5EF4-FFF2-40B4-BE49-F238E27FC236}">
                <a16:creationId xmlns:a16="http://schemas.microsoft.com/office/drawing/2014/main" id="{8CE60B48-A9BA-47A4-81AF-7C2307A7A0C0}"/>
              </a:ext>
            </a:extLst>
          </p:cNvPr>
          <p:cNvSpPr>
            <a:spLocks noChangeArrowheads="1"/>
          </p:cNvSpPr>
          <p:nvPr/>
        </p:nvSpPr>
        <p:spPr bwMode="auto">
          <a:xfrm>
            <a:off x="5923574" y="39483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it-IT" altLang="it-IT" sz="1800"/>
          </a:p>
        </p:txBody>
      </p:sp>
      <p:sp>
        <p:nvSpPr>
          <p:cNvPr id="127" name="Oval 38">
            <a:extLst>
              <a:ext uri="{FF2B5EF4-FFF2-40B4-BE49-F238E27FC236}">
                <a16:creationId xmlns:a16="http://schemas.microsoft.com/office/drawing/2014/main" id="{724DCF86-E1B2-492A-A3ED-D34AF4B269B7}"/>
              </a:ext>
            </a:extLst>
          </p:cNvPr>
          <p:cNvSpPr>
            <a:spLocks noChangeArrowheads="1"/>
          </p:cNvSpPr>
          <p:nvPr/>
        </p:nvSpPr>
        <p:spPr bwMode="auto">
          <a:xfrm>
            <a:off x="5999774" y="31863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it-IT" altLang="it-IT" sz="1800"/>
          </a:p>
        </p:txBody>
      </p:sp>
      <p:sp>
        <p:nvSpPr>
          <p:cNvPr id="128" name="Oval 39">
            <a:extLst>
              <a:ext uri="{FF2B5EF4-FFF2-40B4-BE49-F238E27FC236}">
                <a16:creationId xmlns:a16="http://schemas.microsoft.com/office/drawing/2014/main" id="{2FEEC8F3-8BC6-4B26-9779-E96A29EF1EE0}"/>
              </a:ext>
            </a:extLst>
          </p:cNvPr>
          <p:cNvSpPr>
            <a:spLocks noChangeArrowheads="1"/>
          </p:cNvSpPr>
          <p:nvPr/>
        </p:nvSpPr>
        <p:spPr bwMode="auto">
          <a:xfrm>
            <a:off x="6380774" y="26529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it-IT" altLang="it-IT" sz="1800"/>
          </a:p>
        </p:txBody>
      </p:sp>
      <p:sp>
        <p:nvSpPr>
          <p:cNvPr id="129" name="Oval 40">
            <a:extLst>
              <a:ext uri="{FF2B5EF4-FFF2-40B4-BE49-F238E27FC236}">
                <a16:creationId xmlns:a16="http://schemas.microsoft.com/office/drawing/2014/main" id="{E821697E-2EAD-4B75-B589-F7FF84A26D22}"/>
              </a:ext>
            </a:extLst>
          </p:cNvPr>
          <p:cNvSpPr>
            <a:spLocks noChangeArrowheads="1"/>
          </p:cNvSpPr>
          <p:nvPr/>
        </p:nvSpPr>
        <p:spPr bwMode="auto">
          <a:xfrm>
            <a:off x="9352574" y="37197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it-IT" altLang="it-IT" sz="1800"/>
          </a:p>
        </p:txBody>
      </p:sp>
      <p:sp>
        <p:nvSpPr>
          <p:cNvPr id="130" name="Oval 41">
            <a:extLst>
              <a:ext uri="{FF2B5EF4-FFF2-40B4-BE49-F238E27FC236}">
                <a16:creationId xmlns:a16="http://schemas.microsoft.com/office/drawing/2014/main" id="{0F9C9017-80BA-4D44-9217-AC6AD5636DBC}"/>
              </a:ext>
            </a:extLst>
          </p:cNvPr>
          <p:cNvSpPr>
            <a:spLocks noChangeArrowheads="1"/>
          </p:cNvSpPr>
          <p:nvPr/>
        </p:nvSpPr>
        <p:spPr bwMode="auto">
          <a:xfrm>
            <a:off x="9123974" y="44055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it-IT" altLang="it-IT" sz="1800"/>
          </a:p>
        </p:txBody>
      </p:sp>
      <p:sp>
        <p:nvSpPr>
          <p:cNvPr id="131" name="Oval 42">
            <a:extLst>
              <a:ext uri="{FF2B5EF4-FFF2-40B4-BE49-F238E27FC236}">
                <a16:creationId xmlns:a16="http://schemas.microsoft.com/office/drawing/2014/main" id="{F99D0286-E30B-4ED1-9560-24D01F0851A4}"/>
              </a:ext>
            </a:extLst>
          </p:cNvPr>
          <p:cNvSpPr>
            <a:spLocks noChangeArrowheads="1"/>
          </p:cNvSpPr>
          <p:nvPr/>
        </p:nvSpPr>
        <p:spPr bwMode="auto">
          <a:xfrm>
            <a:off x="9276374" y="31101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it-IT" altLang="it-IT" sz="1800"/>
          </a:p>
        </p:txBody>
      </p:sp>
      <p:sp>
        <p:nvSpPr>
          <p:cNvPr id="132" name="Oval 43">
            <a:extLst>
              <a:ext uri="{FF2B5EF4-FFF2-40B4-BE49-F238E27FC236}">
                <a16:creationId xmlns:a16="http://schemas.microsoft.com/office/drawing/2014/main" id="{D03AFEBA-EC80-425F-9213-8F77DD892011}"/>
              </a:ext>
            </a:extLst>
          </p:cNvPr>
          <p:cNvSpPr>
            <a:spLocks noChangeArrowheads="1"/>
          </p:cNvSpPr>
          <p:nvPr/>
        </p:nvSpPr>
        <p:spPr bwMode="auto">
          <a:xfrm>
            <a:off x="8819174" y="26529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it-IT" altLang="it-IT" sz="1800"/>
          </a:p>
        </p:txBody>
      </p:sp>
      <p:sp>
        <p:nvSpPr>
          <p:cNvPr id="133" name="Oval 44">
            <a:extLst>
              <a:ext uri="{FF2B5EF4-FFF2-40B4-BE49-F238E27FC236}">
                <a16:creationId xmlns:a16="http://schemas.microsoft.com/office/drawing/2014/main" id="{19E855D7-C3EE-42BD-93BB-94F248BF1D34}"/>
              </a:ext>
            </a:extLst>
          </p:cNvPr>
          <p:cNvSpPr>
            <a:spLocks noChangeArrowheads="1"/>
          </p:cNvSpPr>
          <p:nvPr/>
        </p:nvSpPr>
        <p:spPr bwMode="auto">
          <a:xfrm>
            <a:off x="8438174" y="47103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it-IT" sz="1800"/>
              <a:t>k</a:t>
            </a:r>
          </a:p>
        </p:txBody>
      </p:sp>
      <p:sp>
        <p:nvSpPr>
          <p:cNvPr id="134" name="Line 45">
            <a:extLst>
              <a:ext uri="{FF2B5EF4-FFF2-40B4-BE49-F238E27FC236}">
                <a16:creationId xmlns:a16="http://schemas.microsoft.com/office/drawing/2014/main" id="{227EA633-783B-4338-8F64-1AB3D449AB49}"/>
              </a:ext>
            </a:extLst>
          </p:cNvPr>
          <p:cNvSpPr>
            <a:spLocks noChangeShapeType="1"/>
          </p:cNvSpPr>
          <p:nvPr/>
        </p:nvSpPr>
        <p:spPr bwMode="auto">
          <a:xfrm flipV="1">
            <a:off x="6685574" y="2576789"/>
            <a:ext cx="457200" cy="1524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135" name="Line 46">
            <a:extLst>
              <a:ext uri="{FF2B5EF4-FFF2-40B4-BE49-F238E27FC236}">
                <a16:creationId xmlns:a16="http://schemas.microsoft.com/office/drawing/2014/main" id="{47D1F9B1-B692-47A0-AB5E-4BEDB115F4BA}"/>
              </a:ext>
            </a:extLst>
          </p:cNvPr>
          <p:cNvSpPr>
            <a:spLocks noChangeShapeType="1"/>
          </p:cNvSpPr>
          <p:nvPr/>
        </p:nvSpPr>
        <p:spPr bwMode="auto">
          <a:xfrm flipV="1">
            <a:off x="6228374" y="2957789"/>
            <a:ext cx="228600" cy="228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136" name="Line 47">
            <a:extLst>
              <a:ext uri="{FF2B5EF4-FFF2-40B4-BE49-F238E27FC236}">
                <a16:creationId xmlns:a16="http://schemas.microsoft.com/office/drawing/2014/main" id="{E9D90839-3F24-4904-9F1C-5A9E2FAB595E}"/>
              </a:ext>
            </a:extLst>
          </p:cNvPr>
          <p:cNvSpPr>
            <a:spLocks noChangeShapeType="1"/>
          </p:cNvSpPr>
          <p:nvPr/>
        </p:nvSpPr>
        <p:spPr bwMode="auto">
          <a:xfrm>
            <a:off x="6075974" y="3491189"/>
            <a:ext cx="0" cy="4572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137" name="Line 48">
            <a:extLst>
              <a:ext uri="{FF2B5EF4-FFF2-40B4-BE49-F238E27FC236}">
                <a16:creationId xmlns:a16="http://schemas.microsoft.com/office/drawing/2014/main" id="{976241B3-1A8E-4B3C-B3B4-F68630B9810A}"/>
              </a:ext>
            </a:extLst>
          </p:cNvPr>
          <p:cNvSpPr>
            <a:spLocks noChangeShapeType="1"/>
          </p:cNvSpPr>
          <p:nvPr/>
        </p:nvSpPr>
        <p:spPr bwMode="auto">
          <a:xfrm>
            <a:off x="6152174" y="4253189"/>
            <a:ext cx="228600" cy="228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138" name="Line 49">
            <a:extLst>
              <a:ext uri="{FF2B5EF4-FFF2-40B4-BE49-F238E27FC236}">
                <a16:creationId xmlns:a16="http://schemas.microsoft.com/office/drawing/2014/main" id="{DE41CB2F-6DDC-4407-9D13-FA7B92F39C18}"/>
              </a:ext>
            </a:extLst>
          </p:cNvPr>
          <p:cNvSpPr>
            <a:spLocks noChangeShapeType="1"/>
          </p:cNvSpPr>
          <p:nvPr/>
        </p:nvSpPr>
        <p:spPr bwMode="auto">
          <a:xfrm>
            <a:off x="6533174" y="4634189"/>
            <a:ext cx="457200" cy="228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139" name="Line 50">
            <a:extLst>
              <a:ext uri="{FF2B5EF4-FFF2-40B4-BE49-F238E27FC236}">
                <a16:creationId xmlns:a16="http://schemas.microsoft.com/office/drawing/2014/main" id="{FB9C3A7A-0724-4DEA-9571-42DA57221274}"/>
              </a:ext>
            </a:extLst>
          </p:cNvPr>
          <p:cNvSpPr>
            <a:spLocks noChangeShapeType="1"/>
          </p:cNvSpPr>
          <p:nvPr/>
        </p:nvSpPr>
        <p:spPr bwMode="auto">
          <a:xfrm>
            <a:off x="8438174" y="2576789"/>
            <a:ext cx="381000" cy="1524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140" name="Line 51">
            <a:extLst>
              <a:ext uri="{FF2B5EF4-FFF2-40B4-BE49-F238E27FC236}">
                <a16:creationId xmlns:a16="http://schemas.microsoft.com/office/drawing/2014/main" id="{CD0192BF-F8F1-4C76-915F-9B32411601BE}"/>
              </a:ext>
            </a:extLst>
          </p:cNvPr>
          <p:cNvSpPr>
            <a:spLocks noChangeShapeType="1"/>
          </p:cNvSpPr>
          <p:nvPr/>
        </p:nvSpPr>
        <p:spPr bwMode="auto">
          <a:xfrm>
            <a:off x="9123974" y="2881589"/>
            <a:ext cx="228600" cy="228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141" name="Line 52">
            <a:extLst>
              <a:ext uri="{FF2B5EF4-FFF2-40B4-BE49-F238E27FC236}">
                <a16:creationId xmlns:a16="http://schemas.microsoft.com/office/drawing/2014/main" id="{BCCE2E34-FE34-4BD4-942D-9F5BAF929AD3}"/>
              </a:ext>
            </a:extLst>
          </p:cNvPr>
          <p:cNvSpPr>
            <a:spLocks noChangeShapeType="1"/>
          </p:cNvSpPr>
          <p:nvPr/>
        </p:nvSpPr>
        <p:spPr bwMode="auto">
          <a:xfrm>
            <a:off x="9428774" y="3414989"/>
            <a:ext cx="76200" cy="3048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142" name="Line 53">
            <a:extLst>
              <a:ext uri="{FF2B5EF4-FFF2-40B4-BE49-F238E27FC236}">
                <a16:creationId xmlns:a16="http://schemas.microsoft.com/office/drawing/2014/main" id="{4E4CB622-CA8A-44EB-AF86-DD415FD5D1DB}"/>
              </a:ext>
            </a:extLst>
          </p:cNvPr>
          <p:cNvSpPr>
            <a:spLocks noChangeShapeType="1"/>
          </p:cNvSpPr>
          <p:nvPr/>
        </p:nvSpPr>
        <p:spPr bwMode="auto">
          <a:xfrm flipH="1">
            <a:off x="9352574" y="4024589"/>
            <a:ext cx="152400" cy="381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143" name="Line 54">
            <a:extLst>
              <a:ext uri="{FF2B5EF4-FFF2-40B4-BE49-F238E27FC236}">
                <a16:creationId xmlns:a16="http://schemas.microsoft.com/office/drawing/2014/main" id="{49E4AA4F-05EA-43B2-8759-F832028AC4BA}"/>
              </a:ext>
            </a:extLst>
          </p:cNvPr>
          <p:cNvSpPr>
            <a:spLocks noChangeShapeType="1"/>
          </p:cNvSpPr>
          <p:nvPr/>
        </p:nvSpPr>
        <p:spPr bwMode="auto">
          <a:xfrm flipV="1">
            <a:off x="8742974" y="4634189"/>
            <a:ext cx="457200" cy="1524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144" name="Oval 57">
            <a:extLst>
              <a:ext uri="{FF2B5EF4-FFF2-40B4-BE49-F238E27FC236}">
                <a16:creationId xmlns:a16="http://schemas.microsoft.com/office/drawing/2014/main" id="{5B677C34-311B-444B-89DD-BF8097B8C5DC}"/>
              </a:ext>
            </a:extLst>
          </p:cNvPr>
          <p:cNvSpPr>
            <a:spLocks noChangeArrowheads="1"/>
          </p:cNvSpPr>
          <p:nvPr/>
        </p:nvSpPr>
        <p:spPr bwMode="auto">
          <a:xfrm>
            <a:off x="7142774" y="24243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it-IT" sz="1800"/>
              <a:t>i</a:t>
            </a:r>
          </a:p>
        </p:txBody>
      </p:sp>
      <p:sp>
        <p:nvSpPr>
          <p:cNvPr id="145" name="Oval 58">
            <a:extLst>
              <a:ext uri="{FF2B5EF4-FFF2-40B4-BE49-F238E27FC236}">
                <a16:creationId xmlns:a16="http://schemas.microsoft.com/office/drawing/2014/main" id="{B41828D1-5BFA-4AA4-AAB7-FB99EAD16FBA}"/>
              </a:ext>
            </a:extLst>
          </p:cNvPr>
          <p:cNvSpPr>
            <a:spLocks noChangeArrowheads="1"/>
          </p:cNvSpPr>
          <p:nvPr/>
        </p:nvSpPr>
        <p:spPr bwMode="auto">
          <a:xfrm>
            <a:off x="6990374" y="47103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it-IT" sz="1800"/>
              <a:t>h</a:t>
            </a:r>
          </a:p>
        </p:txBody>
      </p:sp>
      <p:sp>
        <p:nvSpPr>
          <p:cNvPr id="146" name="Oval 59">
            <a:extLst>
              <a:ext uri="{FF2B5EF4-FFF2-40B4-BE49-F238E27FC236}">
                <a16:creationId xmlns:a16="http://schemas.microsoft.com/office/drawing/2014/main" id="{9020BFCF-E289-4641-AF2A-F732F4B4C047}"/>
              </a:ext>
            </a:extLst>
          </p:cNvPr>
          <p:cNvSpPr>
            <a:spLocks noChangeArrowheads="1"/>
          </p:cNvSpPr>
          <p:nvPr/>
        </p:nvSpPr>
        <p:spPr bwMode="auto">
          <a:xfrm>
            <a:off x="8133374" y="2424389"/>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it-IT" sz="1800"/>
              <a:t>j</a:t>
            </a:r>
          </a:p>
        </p:txBody>
      </p:sp>
      <p:sp>
        <p:nvSpPr>
          <p:cNvPr id="147" name="Line 60">
            <a:extLst>
              <a:ext uri="{FF2B5EF4-FFF2-40B4-BE49-F238E27FC236}">
                <a16:creationId xmlns:a16="http://schemas.microsoft.com/office/drawing/2014/main" id="{9E7AC0CB-9919-43A5-928F-306B8EC479FE}"/>
              </a:ext>
            </a:extLst>
          </p:cNvPr>
          <p:cNvSpPr>
            <a:spLocks noChangeShapeType="1"/>
          </p:cNvSpPr>
          <p:nvPr/>
        </p:nvSpPr>
        <p:spPr bwMode="auto">
          <a:xfrm>
            <a:off x="7371374" y="2729189"/>
            <a:ext cx="1143000" cy="1981200"/>
          </a:xfrm>
          <a:prstGeom prst="line">
            <a:avLst/>
          </a:prstGeom>
          <a:noFill/>
          <a:ln w="9525">
            <a:solidFill>
              <a:srgbClr val="00B0F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148" name="Line 61">
            <a:extLst>
              <a:ext uri="{FF2B5EF4-FFF2-40B4-BE49-F238E27FC236}">
                <a16:creationId xmlns:a16="http://schemas.microsoft.com/office/drawing/2014/main" id="{DA686723-8B75-4A9D-BF2E-D5568202971F}"/>
              </a:ext>
            </a:extLst>
          </p:cNvPr>
          <p:cNvSpPr>
            <a:spLocks noChangeShapeType="1"/>
          </p:cNvSpPr>
          <p:nvPr/>
        </p:nvSpPr>
        <p:spPr bwMode="auto">
          <a:xfrm flipH="1">
            <a:off x="7295174" y="2729189"/>
            <a:ext cx="914400" cy="2057400"/>
          </a:xfrm>
          <a:prstGeom prst="line">
            <a:avLst/>
          </a:prstGeom>
          <a:noFill/>
          <a:ln w="9525">
            <a:solidFill>
              <a:srgbClr val="00B0F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it-IT"/>
          </a:p>
        </p:txBody>
      </p:sp>
      <p:sp>
        <p:nvSpPr>
          <p:cNvPr id="5" name="CasellaDiTesto 4">
            <a:extLst>
              <a:ext uri="{FF2B5EF4-FFF2-40B4-BE49-F238E27FC236}">
                <a16:creationId xmlns:a16="http://schemas.microsoft.com/office/drawing/2014/main" id="{F8F0C5C9-2072-4EDE-BDDE-383C372D2289}"/>
              </a:ext>
            </a:extLst>
          </p:cNvPr>
          <p:cNvSpPr txBox="1"/>
          <p:nvPr/>
        </p:nvSpPr>
        <p:spPr>
          <a:xfrm>
            <a:off x="957200" y="5207000"/>
            <a:ext cx="10098591" cy="1200329"/>
          </a:xfrm>
          <a:prstGeom prst="rect">
            <a:avLst/>
          </a:prstGeom>
          <a:noFill/>
        </p:spPr>
        <p:txBody>
          <a:bodyPr wrap="square" rtlCol="0">
            <a:spAutoFit/>
          </a:bodyPr>
          <a:lstStyle/>
          <a:p>
            <a:r>
              <a:rPr lang="it-IT" altLang="it-IT" sz="2400" dirty="0">
                <a:solidFill>
                  <a:schemeClr val="bg1"/>
                </a:solidFill>
              </a:rPr>
              <a:t>Per ogni coppia di archi selezionati ho un </a:t>
            </a:r>
            <a:r>
              <a:rPr lang="it-IT" altLang="it-IT" sz="2400" u="sng" dirty="0">
                <a:solidFill>
                  <a:schemeClr val="bg1"/>
                </a:solidFill>
              </a:rPr>
              <a:t>unico modo </a:t>
            </a:r>
            <a:r>
              <a:rPr lang="it-IT" altLang="it-IT" sz="2400" dirty="0">
                <a:solidFill>
                  <a:schemeClr val="bg1"/>
                </a:solidFill>
              </a:rPr>
              <a:t>per riconnettere il ciclo.</a:t>
            </a:r>
          </a:p>
          <a:p>
            <a:endParaRPr lang="it-IT" sz="2400" dirty="0">
              <a:solidFill>
                <a:schemeClr val="bg1"/>
              </a:solidFill>
            </a:endParaRPr>
          </a:p>
        </p:txBody>
      </p:sp>
      <p:sp>
        <p:nvSpPr>
          <p:cNvPr id="6" name="CasellaDiTesto 5">
            <a:extLst>
              <a:ext uri="{FF2B5EF4-FFF2-40B4-BE49-F238E27FC236}">
                <a16:creationId xmlns:a16="http://schemas.microsoft.com/office/drawing/2014/main" id="{93F52944-9FA6-431D-855C-FE2B95157E1E}"/>
              </a:ext>
            </a:extLst>
          </p:cNvPr>
          <p:cNvSpPr txBox="1"/>
          <p:nvPr/>
        </p:nvSpPr>
        <p:spPr>
          <a:xfrm>
            <a:off x="251351" y="114300"/>
            <a:ext cx="11740624" cy="584775"/>
          </a:xfrm>
          <a:prstGeom prst="rect">
            <a:avLst/>
          </a:prstGeom>
          <a:noFill/>
        </p:spPr>
        <p:txBody>
          <a:bodyPr wrap="square" rtlCol="0">
            <a:spAutoFit/>
          </a:bodyPr>
          <a:lstStyle/>
          <a:p>
            <a:r>
              <a:rPr lang="it-IT" sz="3200" b="1" dirty="0">
                <a:solidFill>
                  <a:srgbClr val="FF0000"/>
                </a:solidFill>
                <a:effectLst>
                  <a:outerShdw blurRad="38100" dist="38100" dir="2700000" algn="tl">
                    <a:srgbClr val="000000">
                      <a:alpha val="43137"/>
                    </a:srgbClr>
                  </a:outerShdw>
                </a:effectLst>
                <a:latin typeface="+mj-lt"/>
              </a:rPr>
              <a:t>INTORNO 2-OPT</a:t>
            </a:r>
          </a:p>
        </p:txBody>
      </p:sp>
    </p:spTree>
    <p:extLst>
      <p:ext uri="{BB962C8B-B14F-4D97-AF65-F5344CB8AC3E}">
        <p14:creationId xmlns:p14="http://schemas.microsoft.com/office/powerpoint/2010/main" val="12726219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1492"/>
        <p:cNvGrpSpPr/>
        <p:nvPr/>
      </p:nvGrpSpPr>
      <p:grpSpPr>
        <a:xfrm>
          <a:off x="0" y="0"/>
          <a:ext cx="0" cy="0"/>
          <a:chOff x="0" y="0"/>
          <a:chExt cx="0" cy="0"/>
        </a:xfrm>
      </p:grpSpPr>
      <p:sp>
        <p:nvSpPr>
          <p:cNvPr id="1493" name="Google Shape;1493;p42"/>
          <p:cNvSpPr/>
          <p:nvPr/>
        </p:nvSpPr>
        <p:spPr>
          <a:xfrm>
            <a:off x="0" y="-120073"/>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Rockwell"/>
              <a:ea typeface="Rockwell"/>
              <a:cs typeface="Rockwell"/>
              <a:sym typeface="Rockwell"/>
            </a:endParaRPr>
          </a:p>
        </p:txBody>
      </p:sp>
      <p:grpSp>
        <p:nvGrpSpPr>
          <p:cNvPr id="1494" name="Google Shape;1494;p42"/>
          <p:cNvGrpSpPr/>
          <p:nvPr/>
        </p:nvGrpSpPr>
        <p:grpSpPr>
          <a:xfrm>
            <a:off x="-417513" y="0"/>
            <a:ext cx="12584114" cy="6853238"/>
            <a:chOff x="-417513" y="0"/>
            <a:chExt cx="12584114" cy="6853238"/>
          </a:xfrm>
        </p:grpSpPr>
        <p:sp>
          <p:nvSpPr>
            <p:cNvPr id="1495" name="Google Shape;1495;p42"/>
            <p:cNvSpPr/>
            <p:nvPr/>
          </p:nvSpPr>
          <p:spPr>
            <a:xfrm>
              <a:off x="1306513" y="0"/>
              <a:ext cx="3862388" cy="6843713"/>
            </a:xfrm>
            <a:custGeom>
              <a:avLst/>
              <a:gdLst/>
              <a:ahLst/>
              <a:cxnLst/>
              <a:rect l="l" t="t" r="r" b="b"/>
              <a:pathLst>
                <a:path w="813" h="1440" extrusionOk="0">
                  <a:moveTo>
                    <a:pt x="813" y="0"/>
                  </a:moveTo>
                  <a:cubicBezTo>
                    <a:pt x="331" y="221"/>
                    <a:pt x="0" y="1039"/>
                    <a:pt x="435" y="1440"/>
                  </a:cubicBezTo>
                </a:path>
              </a:pathLst>
            </a:custGeom>
            <a:noFill/>
            <a:ln w="9525" cap="flat" cmpd="sng">
              <a:solidFill>
                <a:schemeClr val="accent1">
                  <a:alpha val="20000"/>
                </a:schemeClr>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Rockwell"/>
                <a:ea typeface="Rockwell"/>
                <a:cs typeface="Rockwell"/>
                <a:sym typeface="Rockwell"/>
              </a:endParaRPr>
            </a:p>
          </p:txBody>
        </p:sp>
        <p:sp>
          <p:nvSpPr>
            <p:cNvPr id="1496" name="Google Shape;1496;p42"/>
            <p:cNvSpPr/>
            <p:nvPr/>
          </p:nvSpPr>
          <p:spPr>
            <a:xfrm>
              <a:off x="10626725" y="9525"/>
              <a:ext cx="1539875" cy="555625"/>
            </a:xfrm>
            <a:custGeom>
              <a:avLst/>
              <a:gdLst/>
              <a:ahLst/>
              <a:cxnLst/>
              <a:rect l="l" t="t" r="r" b="b"/>
              <a:pathLst>
                <a:path w="324" h="117" extrusionOk="0">
                  <a:moveTo>
                    <a:pt x="324" y="117"/>
                  </a:moveTo>
                  <a:cubicBezTo>
                    <a:pt x="223" y="64"/>
                    <a:pt x="107" y="28"/>
                    <a:pt x="0" y="0"/>
                  </a:cubicBezTo>
                </a:path>
              </a:pathLst>
            </a:custGeom>
            <a:noFill/>
            <a:ln w="9525" cap="flat" cmpd="sng">
              <a:solidFill>
                <a:schemeClr val="accent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2"/>
            <p:cNvSpPr/>
            <p:nvPr/>
          </p:nvSpPr>
          <p:spPr>
            <a:xfrm>
              <a:off x="10247313" y="5013325"/>
              <a:ext cx="1919288" cy="1830388"/>
            </a:xfrm>
            <a:custGeom>
              <a:avLst/>
              <a:gdLst/>
              <a:ahLst/>
              <a:cxnLst/>
              <a:rect l="l" t="t" r="r" b="b"/>
              <a:pathLst>
                <a:path w="404" h="385" extrusionOk="0">
                  <a:moveTo>
                    <a:pt x="0" y="385"/>
                  </a:moveTo>
                  <a:cubicBezTo>
                    <a:pt x="146" y="272"/>
                    <a:pt x="285" y="142"/>
                    <a:pt x="404" y="0"/>
                  </a:cubicBezTo>
                </a:path>
              </a:pathLst>
            </a:custGeom>
            <a:noFill/>
            <a:ln w="9525" cap="flat" cmpd="sng">
              <a:solidFill>
                <a:schemeClr val="accent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2"/>
            <p:cNvSpPr/>
            <p:nvPr/>
          </p:nvSpPr>
          <p:spPr>
            <a:xfrm>
              <a:off x="1120775" y="0"/>
              <a:ext cx="3676650" cy="6843713"/>
            </a:xfrm>
            <a:custGeom>
              <a:avLst/>
              <a:gdLst/>
              <a:ahLst/>
              <a:cxnLst/>
              <a:rect l="l" t="t" r="r" b="b"/>
              <a:pathLst>
                <a:path w="774" h="1440" extrusionOk="0">
                  <a:moveTo>
                    <a:pt x="774" y="0"/>
                  </a:moveTo>
                  <a:cubicBezTo>
                    <a:pt x="312" y="240"/>
                    <a:pt x="0" y="1034"/>
                    <a:pt x="411" y="1440"/>
                  </a:cubicBezTo>
                </a:path>
              </a:pathLst>
            </a:custGeom>
            <a:noFill/>
            <a:ln w="9525" cap="flat" cmpd="sng">
              <a:solidFill>
                <a:schemeClr val="accent1">
                  <a:alpha val="17647"/>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2"/>
            <p:cNvSpPr/>
            <p:nvPr/>
          </p:nvSpPr>
          <p:spPr>
            <a:xfrm>
              <a:off x="11202988" y="9525"/>
              <a:ext cx="963613" cy="366713"/>
            </a:xfrm>
            <a:custGeom>
              <a:avLst/>
              <a:gdLst/>
              <a:ahLst/>
              <a:cxnLst/>
              <a:rect l="l" t="t" r="r" b="b"/>
              <a:pathLst>
                <a:path w="203" h="77" extrusionOk="0">
                  <a:moveTo>
                    <a:pt x="203" y="77"/>
                  </a:moveTo>
                  <a:cubicBezTo>
                    <a:pt x="138" y="46"/>
                    <a:pt x="68" y="21"/>
                    <a:pt x="0" y="0"/>
                  </a:cubicBezTo>
                </a:path>
              </a:pathLst>
            </a:custGeom>
            <a:noFill/>
            <a:ln w="9525" cap="flat" cmpd="sng">
              <a:solidFill>
                <a:schemeClr val="accent1">
                  <a:alpha val="17647"/>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2"/>
            <p:cNvSpPr/>
            <p:nvPr/>
          </p:nvSpPr>
          <p:spPr>
            <a:xfrm>
              <a:off x="10494963" y="5275263"/>
              <a:ext cx="1666875" cy="1577975"/>
            </a:xfrm>
            <a:custGeom>
              <a:avLst/>
              <a:gdLst/>
              <a:ahLst/>
              <a:cxnLst/>
              <a:rect l="l" t="t" r="r" b="b"/>
              <a:pathLst>
                <a:path w="351" h="332" extrusionOk="0">
                  <a:moveTo>
                    <a:pt x="0" y="332"/>
                  </a:moveTo>
                  <a:cubicBezTo>
                    <a:pt x="125" y="232"/>
                    <a:pt x="245" y="121"/>
                    <a:pt x="351" y="0"/>
                  </a:cubicBezTo>
                </a:path>
              </a:pathLst>
            </a:custGeom>
            <a:noFill/>
            <a:ln w="9525" cap="flat" cmpd="sng">
              <a:solidFill>
                <a:schemeClr val="accent1">
                  <a:alpha val="17647"/>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2"/>
            <p:cNvSpPr/>
            <p:nvPr/>
          </p:nvSpPr>
          <p:spPr>
            <a:xfrm>
              <a:off x="1001713" y="0"/>
              <a:ext cx="3621088" cy="6843713"/>
            </a:xfrm>
            <a:custGeom>
              <a:avLst/>
              <a:gdLst/>
              <a:ahLst/>
              <a:cxnLst/>
              <a:rect l="l" t="t" r="r" b="b"/>
              <a:pathLst>
                <a:path w="762" h="1440" extrusionOk="0">
                  <a:moveTo>
                    <a:pt x="762" y="0"/>
                  </a:moveTo>
                  <a:cubicBezTo>
                    <a:pt x="308" y="245"/>
                    <a:pt x="0" y="1033"/>
                    <a:pt x="403" y="1440"/>
                  </a:cubicBezTo>
                </a:path>
              </a:pathLst>
            </a:custGeom>
            <a:noFill/>
            <a:ln w="9525" cap="flat" cmpd="sng">
              <a:solidFill>
                <a:schemeClr val="accent1">
                  <a:alpha val="1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2"/>
            <p:cNvSpPr/>
            <p:nvPr/>
          </p:nvSpPr>
          <p:spPr>
            <a:xfrm>
              <a:off x="11501438" y="9525"/>
              <a:ext cx="665163" cy="257175"/>
            </a:xfrm>
            <a:custGeom>
              <a:avLst/>
              <a:gdLst/>
              <a:ahLst/>
              <a:cxnLst/>
              <a:rect l="l" t="t" r="r" b="b"/>
              <a:pathLst>
                <a:path w="140" h="54" extrusionOk="0">
                  <a:moveTo>
                    <a:pt x="140" y="54"/>
                  </a:moveTo>
                  <a:cubicBezTo>
                    <a:pt x="95" y="34"/>
                    <a:pt x="48" y="16"/>
                    <a:pt x="0" y="0"/>
                  </a:cubicBezTo>
                </a:path>
              </a:pathLst>
            </a:custGeom>
            <a:noFill/>
            <a:ln w="9525" cap="flat" cmpd="sng">
              <a:solidFill>
                <a:schemeClr val="accent1">
                  <a:alpha val="1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2"/>
            <p:cNvSpPr/>
            <p:nvPr/>
          </p:nvSpPr>
          <p:spPr>
            <a:xfrm>
              <a:off x="10641013" y="5408613"/>
              <a:ext cx="1525588" cy="1435100"/>
            </a:xfrm>
            <a:custGeom>
              <a:avLst/>
              <a:gdLst/>
              <a:ahLst/>
              <a:cxnLst/>
              <a:rect l="l" t="t" r="r" b="b"/>
              <a:pathLst>
                <a:path w="321" h="302" extrusionOk="0">
                  <a:moveTo>
                    <a:pt x="0" y="302"/>
                  </a:moveTo>
                  <a:cubicBezTo>
                    <a:pt x="114" y="210"/>
                    <a:pt x="223" y="109"/>
                    <a:pt x="321" y="0"/>
                  </a:cubicBezTo>
                </a:path>
              </a:pathLst>
            </a:custGeom>
            <a:noFill/>
            <a:ln w="9525" cap="flat" cmpd="sng">
              <a:solidFill>
                <a:schemeClr val="accent1">
                  <a:alpha val="1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2"/>
            <p:cNvSpPr/>
            <p:nvPr/>
          </p:nvSpPr>
          <p:spPr>
            <a:xfrm>
              <a:off x="1001713" y="0"/>
              <a:ext cx="3244850" cy="6843713"/>
            </a:xfrm>
            <a:custGeom>
              <a:avLst/>
              <a:gdLst/>
              <a:ahLst/>
              <a:cxnLst/>
              <a:rect l="l" t="t" r="r" b="b"/>
              <a:pathLst>
                <a:path w="683" h="1440" extrusionOk="0">
                  <a:moveTo>
                    <a:pt x="683" y="0"/>
                  </a:moveTo>
                  <a:cubicBezTo>
                    <a:pt x="258" y="256"/>
                    <a:pt x="0" y="1041"/>
                    <a:pt x="355" y="1440"/>
                  </a:cubicBezTo>
                </a:path>
              </a:pathLst>
            </a:custGeom>
            <a:noFill/>
            <a:ln w="9525" cap="flat" cmpd="sng">
              <a:solidFill>
                <a:schemeClr val="accent1">
                  <a:alpha val="1294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2"/>
            <p:cNvSpPr/>
            <p:nvPr/>
          </p:nvSpPr>
          <p:spPr>
            <a:xfrm>
              <a:off x="10802938" y="5518150"/>
              <a:ext cx="1363663" cy="1325563"/>
            </a:xfrm>
            <a:custGeom>
              <a:avLst/>
              <a:gdLst/>
              <a:ahLst/>
              <a:cxnLst/>
              <a:rect l="l" t="t" r="r" b="b"/>
              <a:pathLst>
                <a:path w="287" h="279" extrusionOk="0">
                  <a:moveTo>
                    <a:pt x="0" y="279"/>
                  </a:moveTo>
                  <a:cubicBezTo>
                    <a:pt x="101" y="193"/>
                    <a:pt x="198" y="100"/>
                    <a:pt x="287" y="0"/>
                  </a:cubicBezTo>
                </a:path>
              </a:pathLst>
            </a:custGeom>
            <a:noFill/>
            <a:ln w="9525" cap="flat" cmpd="sng">
              <a:solidFill>
                <a:schemeClr val="accent1">
                  <a:alpha val="11764"/>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2"/>
            <p:cNvSpPr/>
            <p:nvPr/>
          </p:nvSpPr>
          <p:spPr>
            <a:xfrm>
              <a:off x="889000" y="0"/>
              <a:ext cx="3230563" cy="6843713"/>
            </a:xfrm>
            <a:custGeom>
              <a:avLst/>
              <a:gdLst/>
              <a:ahLst/>
              <a:cxnLst/>
              <a:rect l="l" t="t" r="r" b="b"/>
              <a:pathLst>
                <a:path w="680" h="1440" extrusionOk="0">
                  <a:moveTo>
                    <a:pt x="680" y="0"/>
                  </a:moveTo>
                  <a:cubicBezTo>
                    <a:pt x="257" y="265"/>
                    <a:pt x="0" y="1026"/>
                    <a:pt x="337" y="1440"/>
                  </a:cubicBezTo>
                </a:path>
              </a:pathLst>
            </a:custGeom>
            <a:noFill/>
            <a:ln w="9525" cap="flat" cmpd="sng">
              <a:solidFill>
                <a:schemeClr val="accent1">
                  <a:alpha val="1294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2"/>
            <p:cNvSpPr/>
            <p:nvPr/>
          </p:nvSpPr>
          <p:spPr>
            <a:xfrm>
              <a:off x="10979150" y="5694363"/>
              <a:ext cx="1187450" cy="1149350"/>
            </a:xfrm>
            <a:custGeom>
              <a:avLst/>
              <a:gdLst/>
              <a:ahLst/>
              <a:cxnLst/>
              <a:rect l="l" t="t" r="r" b="b"/>
              <a:pathLst>
                <a:path w="250" h="242" extrusionOk="0">
                  <a:moveTo>
                    <a:pt x="0" y="242"/>
                  </a:moveTo>
                  <a:cubicBezTo>
                    <a:pt x="88" y="166"/>
                    <a:pt x="172" y="85"/>
                    <a:pt x="250" y="0"/>
                  </a:cubicBezTo>
                </a:path>
              </a:pathLst>
            </a:custGeom>
            <a:noFill/>
            <a:ln w="9525" cap="flat" cmpd="sng">
              <a:solidFill>
                <a:schemeClr val="accent1">
                  <a:alpha val="9803"/>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2"/>
            <p:cNvSpPr/>
            <p:nvPr/>
          </p:nvSpPr>
          <p:spPr>
            <a:xfrm>
              <a:off x="484188" y="0"/>
              <a:ext cx="3421063" cy="6843713"/>
            </a:xfrm>
            <a:custGeom>
              <a:avLst/>
              <a:gdLst/>
              <a:ahLst/>
              <a:cxnLst/>
              <a:rect l="l" t="t" r="r" b="b"/>
              <a:pathLst>
                <a:path w="720" h="1440" extrusionOk="0">
                  <a:moveTo>
                    <a:pt x="720" y="0"/>
                  </a:moveTo>
                  <a:cubicBezTo>
                    <a:pt x="316" y="282"/>
                    <a:pt x="0" y="1018"/>
                    <a:pt x="362" y="1440"/>
                  </a:cubicBezTo>
                </a:path>
              </a:pathLst>
            </a:custGeom>
            <a:noFill/>
            <a:ln w="9525" cap="flat" cmpd="sng">
              <a:solidFill>
                <a:schemeClr val="accent1">
                  <a:alpha val="11764"/>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2"/>
            <p:cNvSpPr/>
            <p:nvPr/>
          </p:nvSpPr>
          <p:spPr>
            <a:xfrm>
              <a:off x="11287125" y="6049963"/>
              <a:ext cx="879475" cy="793750"/>
            </a:xfrm>
            <a:custGeom>
              <a:avLst/>
              <a:gdLst/>
              <a:ahLst/>
              <a:cxnLst/>
              <a:rect l="l" t="t" r="r" b="b"/>
              <a:pathLst>
                <a:path w="185" h="167" extrusionOk="0">
                  <a:moveTo>
                    <a:pt x="0" y="167"/>
                  </a:moveTo>
                  <a:cubicBezTo>
                    <a:pt x="63" y="114"/>
                    <a:pt x="125" y="58"/>
                    <a:pt x="185" y="0"/>
                  </a:cubicBezTo>
                </a:path>
              </a:pathLst>
            </a:custGeom>
            <a:noFill/>
            <a:ln w="9525" cap="flat" cmpd="sng">
              <a:solidFill>
                <a:schemeClr val="accent1">
                  <a:alpha val="7843"/>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2"/>
            <p:cNvSpPr/>
            <p:nvPr/>
          </p:nvSpPr>
          <p:spPr>
            <a:xfrm>
              <a:off x="598488" y="0"/>
              <a:ext cx="2717800" cy="6843713"/>
            </a:xfrm>
            <a:custGeom>
              <a:avLst/>
              <a:gdLst/>
              <a:ahLst/>
              <a:cxnLst/>
              <a:rect l="l" t="t" r="r" b="b"/>
              <a:pathLst>
                <a:path w="572" h="1440" extrusionOk="0">
                  <a:moveTo>
                    <a:pt x="572" y="0"/>
                  </a:moveTo>
                  <a:cubicBezTo>
                    <a:pt x="213" y="320"/>
                    <a:pt x="0" y="979"/>
                    <a:pt x="164" y="1440"/>
                  </a:cubicBezTo>
                </a:path>
              </a:pathLst>
            </a:custGeom>
            <a:noFill/>
            <a:ln w="12700" cap="flat" cmpd="sng">
              <a:solidFill>
                <a:schemeClr val="accent1">
                  <a:alpha val="11764"/>
                </a:schemeClr>
              </a:solidFill>
              <a:prstDash val="dashDot"/>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2"/>
            <p:cNvSpPr/>
            <p:nvPr/>
          </p:nvSpPr>
          <p:spPr>
            <a:xfrm>
              <a:off x="261938" y="0"/>
              <a:ext cx="2944813" cy="6843713"/>
            </a:xfrm>
            <a:custGeom>
              <a:avLst/>
              <a:gdLst/>
              <a:ahLst/>
              <a:cxnLst/>
              <a:rect l="l" t="t" r="r" b="b"/>
              <a:pathLst>
                <a:path w="620" h="1440" extrusionOk="0">
                  <a:moveTo>
                    <a:pt x="620" y="0"/>
                  </a:moveTo>
                  <a:cubicBezTo>
                    <a:pt x="248" y="325"/>
                    <a:pt x="0" y="960"/>
                    <a:pt x="186" y="1440"/>
                  </a:cubicBezTo>
                </a:path>
              </a:pathLst>
            </a:custGeom>
            <a:noFill/>
            <a:ln w="9525" cap="flat" cmpd="sng">
              <a:solidFill>
                <a:schemeClr val="accent1">
                  <a:alpha val="11764"/>
                </a:schemeClr>
              </a:solidFill>
              <a:prstDash val="lg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2"/>
            <p:cNvSpPr/>
            <p:nvPr/>
          </p:nvSpPr>
          <p:spPr>
            <a:xfrm>
              <a:off x="-417513" y="0"/>
              <a:ext cx="2403475" cy="6843713"/>
            </a:xfrm>
            <a:custGeom>
              <a:avLst/>
              <a:gdLst/>
              <a:ahLst/>
              <a:cxnLst/>
              <a:rect l="l" t="t" r="r" b="b"/>
              <a:pathLst>
                <a:path w="506" h="1440" extrusionOk="0">
                  <a:moveTo>
                    <a:pt x="506" y="0"/>
                  </a:moveTo>
                  <a:cubicBezTo>
                    <a:pt x="109" y="356"/>
                    <a:pt x="0" y="943"/>
                    <a:pt x="171" y="1440"/>
                  </a:cubicBezTo>
                </a:path>
              </a:pathLst>
            </a:custGeom>
            <a:noFill/>
            <a:ln w="9525" cap="flat" cmpd="sng">
              <a:solidFill>
                <a:schemeClr val="accent1">
                  <a:alpha val="1098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2"/>
            <p:cNvSpPr/>
            <p:nvPr/>
          </p:nvSpPr>
          <p:spPr>
            <a:xfrm>
              <a:off x="14288" y="9525"/>
              <a:ext cx="1771650" cy="3198813"/>
            </a:xfrm>
            <a:custGeom>
              <a:avLst/>
              <a:gdLst/>
              <a:ahLst/>
              <a:cxnLst/>
              <a:rect l="l" t="t" r="r" b="b"/>
              <a:pathLst>
                <a:path w="373" h="673" extrusionOk="0">
                  <a:moveTo>
                    <a:pt x="373" y="0"/>
                  </a:moveTo>
                  <a:cubicBezTo>
                    <a:pt x="175" y="183"/>
                    <a:pt x="51" y="409"/>
                    <a:pt x="0" y="673"/>
                  </a:cubicBezTo>
                </a:path>
              </a:pathLst>
            </a:custGeom>
            <a:noFill/>
            <a:ln w="9525" cap="flat" cmpd="sng">
              <a:solidFill>
                <a:schemeClr val="accent1">
                  <a:alpha val="9803"/>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2"/>
            <p:cNvSpPr/>
            <p:nvPr/>
          </p:nvSpPr>
          <p:spPr>
            <a:xfrm>
              <a:off x="4763" y="6016625"/>
              <a:ext cx="214313" cy="827088"/>
            </a:xfrm>
            <a:custGeom>
              <a:avLst/>
              <a:gdLst/>
              <a:ahLst/>
              <a:cxnLst/>
              <a:rect l="l" t="t" r="r" b="b"/>
              <a:pathLst>
                <a:path w="45" h="174" extrusionOk="0">
                  <a:moveTo>
                    <a:pt x="0" y="0"/>
                  </a:moveTo>
                  <a:cubicBezTo>
                    <a:pt x="11" y="59"/>
                    <a:pt x="26" y="118"/>
                    <a:pt x="45" y="174"/>
                  </a:cubicBezTo>
                </a:path>
              </a:pathLst>
            </a:custGeom>
            <a:noFill/>
            <a:ln w="9525" cap="flat" cmpd="sng">
              <a:solidFill>
                <a:schemeClr val="accent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2"/>
            <p:cNvSpPr/>
            <p:nvPr/>
          </p:nvSpPr>
          <p:spPr>
            <a:xfrm>
              <a:off x="14288" y="0"/>
              <a:ext cx="1562100" cy="2228850"/>
            </a:xfrm>
            <a:custGeom>
              <a:avLst/>
              <a:gdLst/>
              <a:ahLst/>
              <a:cxnLst/>
              <a:rect l="l" t="t" r="r" b="b"/>
              <a:pathLst>
                <a:path w="329" h="469" extrusionOk="0">
                  <a:moveTo>
                    <a:pt x="329" y="0"/>
                  </a:moveTo>
                  <a:cubicBezTo>
                    <a:pt x="189" y="133"/>
                    <a:pt x="69" y="288"/>
                    <a:pt x="0" y="469"/>
                  </a:cubicBezTo>
                </a:path>
              </a:pathLst>
            </a:custGeom>
            <a:noFill/>
            <a:ln w="9525" cap="flat" cmpd="sng">
              <a:solidFill>
                <a:schemeClr val="accent1">
                  <a:alpha val="7843"/>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8" name="Google Shape;1518;p42"/>
          <p:cNvSpPr txBox="1"/>
          <p:nvPr/>
        </p:nvSpPr>
        <p:spPr>
          <a:xfrm>
            <a:off x="436563" y="1998073"/>
            <a:ext cx="5391152" cy="2677616"/>
          </a:xfrm>
          <a:prstGeom prst="rect">
            <a:avLst/>
          </a:prstGeom>
          <a:noFill/>
          <a:ln>
            <a:noFill/>
          </a:ln>
        </p:spPr>
        <p:txBody>
          <a:bodyPr spcFirstLastPara="1" wrap="square" lIns="91425" tIns="45700" rIns="91425" bIns="45700" anchor="t" anchorCtr="0">
            <a:spAutoFit/>
          </a:bodyPr>
          <a:lstStyle/>
          <a:p>
            <a:r>
              <a:rPr lang="en-US" sz="2400" dirty="0">
                <a:solidFill>
                  <a:schemeClr val="dk1"/>
                </a:solidFill>
                <a:latin typeface="Rockwell"/>
                <a:ea typeface="Rockwell"/>
                <a:cs typeface="Rockwell"/>
                <a:sym typeface="Rockwell"/>
              </a:rPr>
              <a:t>Considerando la soluzione di partenza </a:t>
            </a:r>
            <a:r>
              <a:rPr lang="en-US" sz="2400" dirty="0" err="1">
                <a:solidFill>
                  <a:schemeClr val="dk1"/>
                </a:solidFill>
                <a:latin typeface="Rockwell"/>
                <a:ea typeface="Rockwell"/>
                <a:cs typeface="Rockwell"/>
                <a:sym typeface="Rockwell"/>
              </a:rPr>
              <a:t>rappresentata</a:t>
            </a:r>
            <a:r>
              <a:rPr lang="en-US" sz="2400" dirty="0">
                <a:solidFill>
                  <a:schemeClr val="dk1"/>
                </a:solidFill>
                <a:latin typeface="Rockwell"/>
                <a:ea typeface="Rockwell"/>
                <a:cs typeface="Rockwell"/>
                <a:sym typeface="Rockwell"/>
              </a:rPr>
              <a:t> </a:t>
            </a:r>
            <a:r>
              <a:rPr lang="en-US" sz="2400" dirty="0" err="1">
                <a:solidFill>
                  <a:schemeClr val="dk1"/>
                </a:solidFill>
                <a:latin typeface="Rockwell"/>
                <a:ea typeface="Rockwell"/>
                <a:cs typeface="Rockwell"/>
                <a:sym typeface="Rockwell"/>
              </a:rPr>
              <a:t>dall’Output</a:t>
            </a:r>
            <a:r>
              <a:rPr lang="en-US" sz="2400" dirty="0">
                <a:solidFill>
                  <a:schemeClr val="dk1"/>
                </a:solidFill>
                <a:latin typeface="Rockwell"/>
                <a:ea typeface="Rockwell"/>
                <a:cs typeface="Rockwell"/>
                <a:sym typeface="Rockwell"/>
              </a:rPr>
              <a:t> dell’algortimo </a:t>
            </a:r>
            <a:r>
              <a:rPr lang="en-US" sz="2400" i="1" dirty="0">
                <a:solidFill>
                  <a:schemeClr val="dk1"/>
                </a:solidFill>
                <a:latin typeface="Rockwell"/>
                <a:ea typeface="Rockwell"/>
                <a:cs typeface="Rockwell"/>
                <a:sym typeface="Rockwell"/>
              </a:rPr>
              <a:t>Nearest </a:t>
            </a:r>
            <a:r>
              <a:rPr lang="en-US" sz="2400" i="1" dirty="0" err="1">
                <a:solidFill>
                  <a:schemeClr val="dk1"/>
                </a:solidFill>
                <a:latin typeface="Rockwell"/>
                <a:ea typeface="Rockwell"/>
                <a:cs typeface="Rockwell"/>
                <a:sym typeface="Rockwell"/>
              </a:rPr>
              <a:t>Neighbour</a:t>
            </a:r>
            <a:r>
              <a:rPr lang="en-US" sz="2400" dirty="0">
                <a:solidFill>
                  <a:schemeClr val="dk1"/>
                </a:solidFill>
                <a:latin typeface="Rockwell"/>
                <a:ea typeface="Rockwell"/>
                <a:cs typeface="Rockwell"/>
                <a:sym typeface="Rockwell"/>
              </a:rPr>
              <a:t>, abbiamo </a:t>
            </a:r>
            <a:r>
              <a:rPr lang="en-US" sz="2400" dirty="0" err="1">
                <a:solidFill>
                  <a:schemeClr val="dk1"/>
                </a:solidFill>
                <a:latin typeface="Rockwell"/>
                <a:ea typeface="Rockwell"/>
                <a:cs typeface="Rockwell"/>
                <a:sym typeface="Rockwell"/>
              </a:rPr>
              <a:t>analizzato</a:t>
            </a:r>
            <a:r>
              <a:rPr lang="en-US" sz="2400" dirty="0">
                <a:solidFill>
                  <a:schemeClr val="dk1"/>
                </a:solidFill>
                <a:latin typeface="Rockwell"/>
                <a:ea typeface="Rockwell"/>
                <a:cs typeface="Rockwell"/>
                <a:sym typeface="Rockwell"/>
              </a:rPr>
              <a:t> la route del Truck per </a:t>
            </a:r>
            <a:r>
              <a:rPr lang="en-US" sz="2400" dirty="0" err="1">
                <a:solidFill>
                  <a:schemeClr val="dk1"/>
                </a:solidFill>
                <a:latin typeface="Rockwell"/>
                <a:ea typeface="Rockwell"/>
                <a:cs typeface="Rockwell"/>
                <a:sym typeface="Rockwell"/>
              </a:rPr>
              <a:t>poter</a:t>
            </a:r>
            <a:r>
              <a:rPr lang="en-US" sz="2400" dirty="0">
                <a:solidFill>
                  <a:schemeClr val="dk1"/>
                </a:solidFill>
                <a:latin typeface="Rockwell"/>
                <a:ea typeface="Rockwell"/>
                <a:cs typeface="Rockwell"/>
                <a:sym typeface="Rockwell"/>
              </a:rPr>
              <a:t> </a:t>
            </a:r>
            <a:r>
              <a:rPr lang="en-US" sz="2400" dirty="0" err="1">
                <a:solidFill>
                  <a:schemeClr val="dk1"/>
                </a:solidFill>
                <a:latin typeface="Rockwell"/>
                <a:ea typeface="Rockwell"/>
                <a:cs typeface="Rockwell"/>
                <a:sym typeface="Rockwell"/>
              </a:rPr>
              <a:t>eseguire</a:t>
            </a:r>
            <a:r>
              <a:rPr lang="en-US" sz="2400" dirty="0">
                <a:solidFill>
                  <a:schemeClr val="dk1"/>
                </a:solidFill>
                <a:latin typeface="Rockwell"/>
                <a:ea typeface="Rockwell"/>
                <a:cs typeface="Rockwell"/>
                <a:sym typeface="Rockwell"/>
              </a:rPr>
              <a:t> la Local Search migliorativa tramite l’esplorazione </a:t>
            </a:r>
            <a:r>
              <a:rPr lang="en-US" sz="2400" dirty="0" err="1">
                <a:solidFill>
                  <a:schemeClr val="dk1"/>
                </a:solidFill>
                <a:latin typeface="Rockwell"/>
                <a:ea typeface="Rockwell"/>
                <a:cs typeface="Rockwell"/>
                <a:sym typeface="Rockwell"/>
              </a:rPr>
              <a:t>dell’intorno</a:t>
            </a:r>
            <a:r>
              <a:rPr lang="en-US" sz="2400" dirty="0">
                <a:solidFill>
                  <a:schemeClr val="dk1"/>
                </a:solidFill>
                <a:latin typeface="Rockwell"/>
                <a:ea typeface="Rockwell"/>
                <a:cs typeface="Rockwell"/>
                <a:sym typeface="Rockwell"/>
              </a:rPr>
              <a:t> 2-OPT. </a:t>
            </a:r>
            <a:endParaRPr dirty="0">
              <a:solidFill>
                <a:schemeClr val="dk1"/>
              </a:solidFill>
            </a:endParaRPr>
          </a:p>
        </p:txBody>
      </p:sp>
      <p:pic>
        <p:nvPicPr>
          <p:cNvPr id="4" name="Immagine 4">
            <a:extLst>
              <a:ext uri="{FF2B5EF4-FFF2-40B4-BE49-F238E27FC236}">
                <a16:creationId xmlns:a16="http://schemas.microsoft.com/office/drawing/2014/main" id="{4DDE94F0-FC0F-4C37-AF4A-602DC8F9938E}"/>
              </a:ext>
            </a:extLst>
          </p:cNvPr>
          <p:cNvPicPr>
            <a:picLocks noChangeAspect="1"/>
          </p:cNvPicPr>
          <p:nvPr/>
        </p:nvPicPr>
        <p:blipFill rotWithShape="1">
          <a:blip r:embed="rId3"/>
          <a:srcRect l="25825" t="13717" r="11411" b="22822"/>
          <a:stretch/>
        </p:blipFill>
        <p:spPr>
          <a:xfrm>
            <a:off x="5411658" y="816770"/>
            <a:ext cx="6631074" cy="4460874"/>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2" name="Ovale 101">
            <a:extLst>
              <a:ext uri="{FF2B5EF4-FFF2-40B4-BE49-F238E27FC236}">
                <a16:creationId xmlns:a16="http://schemas.microsoft.com/office/drawing/2014/main" id="{85D52586-441D-4F2E-894D-F3E9D4D6FAC3}"/>
              </a:ext>
            </a:extLst>
          </p:cNvPr>
          <p:cNvSpPr/>
          <p:nvPr/>
        </p:nvSpPr>
        <p:spPr>
          <a:xfrm>
            <a:off x="1829422" y="6249520"/>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01" name="Ovale 100">
            <a:extLst>
              <a:ext uri="{FF2B5EF4-FFF2-40B4-BE49-F238E27FC236}">
                <a16:creationId xmlns:a16="http://schemas.microsoft.com/office/drawing/2014/main" id="{F044C7DB-97BF-469E-B007-A61064475BC4}"/>
              </a:ext>
            </a:extLst>
          </p:cNvPr>
          <p:cNvSpPr/>
          <p:nvPr/>
        </p:nvSpPr>
        <p:spPr>
          <a:xfrm>
            <a:off x="410010" y="5452657"/>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00" name="Ovale 99">
            <a:extLst>
              <a:ext uri="{FF2B5EF4-FFF2-40B4-BE49-F238E27FC236}">
                <a16:creationId xmlns:a16="http://schemas.microsoft.com/office/drawing/2014/main" id="{CB1BF7A8-9C7C-49B7-BF77-27FFC51E236C}"/>
              </a:ext>
            </a:extLst>
          </p:cNvPr>
          <p:cNvSpPr/>
          <p:nvPr/>
        </p:nvSpPr>
        <p:spPr>
          <a:xfrm>
            <a:off x="1201893" y="5168776"/>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90" name="Connettore 2 89">
            <a:extLst>
              <a:ext uri="{FF2B5EF4-FFF2-40B4-BE49-F238E27FC236}">
                <a16:creationId xmlns:a16="http://schemas.microsoft.com/office/drawing/2014/main" id="{2F130A99-5EFC-4325-BA05-B7B754722822}"/>
              </a:ext>
            </a:extLst>
          </p:cNvPr>
          <p:cNvCxnSpPr>
            <a:cxnSpLocks/>
          </p:cNvCxnSpPr>
          <p:nvPr/>
        </p:nvCxnSpPr>
        <p:spPr>
          <a:xfrm>
            <a:off x="610783" y="2789705"/>
            <a:ext cx="2171451" cy="3431489"/>
          </a:xfrm>
          <a:prstGeom prst="straightConnector1">
            <a:avLst/>
          </a:prstGeom>
        </p:spPr>
        <p:style>
          <a:lnRef idx="2">
            <a:schemeClr val="accent4"/>
          </a:lnRef>
          <a:fillRef idx="0">
            <a:schemeClr val="accent4"/>
          </a:fillRef>
          <a:effectRef idx="1">
            <a:schemeClr val="accent4"/>
          </a:effectRef>
          <a:fontRef idx="minor">
            <a:schemeClr val="tx1"/>
          </a:fontRef>
        </p:style>
      </p:cxnSp>
      <p:sp>
        <p:nvSpPr>
          <p:cNvPr id="99" name="Ovale 98">
            <a:extLst>
              <a:ext uri="{FF2B5EF4-FFF2-40B4-BE49-F238E27FC236}">
                <a16:creationId xmlns:a16="http://schemas.microsoft.com/office/drawing/2014/main" id="{EEEB0D96-010A-4F06-B6A2-8A7DE9ABEC9F}"/>
              </a:ext>
            </a:extLst>
          </p:cNvPr>
          <p:cNvSpPr/>
          <p:nvPr/>
        </p:nvSpPr>
        <p:spPr>
          <a:xfrm>
            <a:off x="1829422" y="4775324"/>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8" name="Ovale 97">
            <a:extLst>
              <a:ext uri="{FF2B5EF4-FFF2-40B4-BE49-F238E27FC236}">
                <a16:creationId xmlns:a16="http://schemas.microsoft.com/office/drawing/2014/main" id="{6F8A3A31-D513-4C05-B7E2-04A5AF5A1673}"/>
              </a:ext>
            </a:extLst>
          </p:cNvPr>
          <p:cNvSpPr/>
          <p:nvPr/>
        </p:nvSpPr>
        <p:spPr>
          <a:xfrm>
            <a:off x="2407148" y="4122893"/>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8" name="Ovale 17">
            <a:extLst>
              <a:ext uri="{FF2B5EF4-FFF2-40B4-BE49-F238E27FC236}">
                <a16:creationId xmlns:a16="http://schemas.microsoft.com/office/drawing/2014/main" id="{7C6F8E56-073B-4DFC-9F29-F66A91C5C529}"/>
              </a:ext>
            </a:extLst>
          </p:cNvPr>
          <p:cNvSpPr/>
          <p:nvPr/>
        </p:nvSpPr>
        <p:spPr>
          <a:xfrm>
            <a:off x="2964952" y="3928658"/>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5" name="Ovale 84">
            <a:extLst>
              <a:ext uri="{FF2B5EF4-FFF2-40B4-BE49-F238E27FC236}">
                <a16:creationId xmlns:a16="http://schemas.microsoft.com/office/drawing/2014/main" id="{AFB36EB6-4C68-44E1-ADD5-B9211F79B428}"/>
              </a:ext>
            </a:extLst>
          </p:cNvPr>
          <p:cNvSpPr/>
          <p:nvPr/>
        </p:nvSpPr>
        <p:spPr>
          <a:xfrm>
            <a:off x="3565711" y="2213535"/>
            <a:ext cx="214157" cy="21913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4" name="Ovale 83">
            <a:extLst>
              <a:ext uri="{FF2B5EF4-FFF2-40B4-BE49-F238E27FC236}">
                <a16:creationId xmlns:a16="http://schemas.microsoft.com/office/drawing/2014/main" id="{9BF0A501-7629-461F-AAF6-A7EF97971A2D}"/>
              </a:ext>
            </a:extLst>
          </p:cNvPr>
          <p:cNvSpPr/>
          <p:nvPr/>
        </p:nvSpPr>
        <p:spPr>
          <a:xfrm>
            <a:off x="3182221" y="1068045"/>
            <a:ext cx="214157" cy="21913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3" name="Ovale 82">
            <a:extLst>
              <a:ext uri="{FF2B5EF4-FFF2-40B4-BE49-F238E27FC236}">
                <a16:creationId xmlns:a16="http://schemas.microsoft.com/office/drawing/2014/main" id="{A288767D-F5D2-4517-BB4C-820D42F29A17}"/>
              </a:ext>
            </a:extLst>
          </p:cNvPr>
          <p:cNvSpPr/>
          <p:nvPr/>
        </p:nvSpPr>
        <p:spPr>
          <a:xfrm>
            <a:off x="1314573" y="1346947"/>
            <a:ext cx="214157" cy="21913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2" name="Ovale 81">
            <a:extLst>
              <a:ext uri="{FF2B5EF4-FFF2-40B4-BE49-F238E27FC236}">
                <a16:creationId xmlns:a16="http://schemas.microsoft.com/office/drawing/2014/main" id="{E7DEDC63-1FF2-48A0-8C68-53D043D2957C}"/>
              </a:ext>
            </a:extLst>
          </p:cNvPr>
          <p:cNvSpPr/>
          <p:nvPr/>
        </p:nvSpPr>
        <p:spPr>
          <a:xfrm>
            <a:off x="418103" y="1740398"/>
            <a:ext cx="214157" cy="21913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3" name="Ovale 12">
            <a:extLst>
              <a:ext uri="{FF2B5EF4-FFF2-40B4-BE49-F238E27FC236}">
                <a16:creationId xmlns:a16="http://schemas.microsoft.com/office/drawing/2014/main" id="{5E73ECED-FDA2-436B-BDA7-56E8ACDBF0C2}"/>
              </a:ext>
            </a:extLst>
          </p:cNvPr>
          <p:cNvSpPr/>
          <p:nvPr/>
        </p:nvSpPr>
        <p:spPr>
          <a:xfrm>
            <a:off x="462927" y="2547222"/>
            <a:ext cx="214157" cy="21913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4" name="Ovale 73">
            <a:extLst>
              <a:ext uri="{FF2B5EF4-FFF2-40B4-BE49-F238E27FC236}">
                <a16:creationId xmlns:a16="http://schemas.microsoft.com/office/drawing/2014/main" id="{F66C7630-F2D2-4251-8275-7EFD20034071}"/>
              </a:ext>
            </a:extLst>
          </p:cNvPr>
          <p:cNvSpPr/>
          <p:nvPr/>
        </p:nvSpPr>
        <p:spPr>
          <a:xfrm>
            <a:off x="4000299" y="920923"/>
            <a:ext cx="204296" cy="199814"/>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3" name="Ovale 72">
            <a:extLst>
              <a:ext uri="{FF2B5EF4-FFF2-40B4-BE49-F238E27FC236}">
                <a16:creationId xmlns:a16="http://schemas.microsoft.com/office/drawing/2014/main" id="{F57F45F8-9546-4445-8593-DD4E197A9367}"/>
              </a:ext>
            </a:extLst>
          </p:cNvPr>
          <p:cNvSpPr/>
          <p:nvPr/>
        </p:nvSpPr>
        <p:spPr>
          <a:xfrm>
            <a:off x="4204496" y="29433"/>
            <a:ext cx="214257" cy="219735"/>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2" name="Ovale 71">
            <a:extLst>
              <a:ext uri="{FF2B5EF4-FFF2-40B4-BE49-F238E27FC236}">
                <a16:creationId xmlns:a16="http://schemas.microsoft.com/office/drawing/2014/main" id="{74ACF456-B03F-4D37-865A-1A4630F99A68}"/>
              </a:ext>
            </a:extLst>
          </p:cNvPr>
          <p:cNvSpPr/>
          <p:nvPr/>
        </p:nvSpPr>
        <p:spPr>
          <a:xfrm>
            <a:off x="5076064" y="248570"/>
            <a:ext cx="179394" cy="194833"/>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Ovale 1">
            <a:extLst>
              <a:ext uri="{FF2B5EF4-FFF2-40B4-BE49-F238E27FC236}">
                <a16:creationId xmlns:a16="http://schemas.microsoft.com/office/drawing/2014/main" id="{047D8580-905C-48F2-A657-E66D0FE8CF95}"/>
              </a:ext>
            </a:extLst>
          </p:cNvPr>
          <p:cNvSpPr/>
          <p:nvPr/>
        </p:nvSpPr>
        <p:spPr>
          <a:xfrm>
            <a:off x="9548408" y="894976"/>
            <a:ext cx="234079" cy="224118"/>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63" name="Connettore 2 62">
            <a:extLst>
              <a:ext uri="{FF2B5EF4-FFF2-40B4-BE49-F238E27FC236}">
                <a16:creationId xmlns:a16="http://schemas.microsoft.com/office/drawing/2014/main" id="{B16B87C2-CA7B-4202-966C-DF868AB30827}"/>
              </a:ext>
            </a:extLst>
          </p:cNvPr>
          <p:cNvCxnSpPr/>
          <p:nvPr/>
        </p:nvCxnSpPr>
        <p:spPr>
          <a:xfrm>
            <a:off x="5559425" y="1749425"/>
            <a:ext cx="4216400" cy="2032000"/>
          </a:xfrm>
          <a:prstGeom prst="straightConnector1">
            <a:avLst/>
          </a:prstGeom>
        </p:spPr>
        <p:style>
          <a:lnRef idx="2">
            <a:schemeClr val="accent6"/>
          </a:lnRef>
          <a:fillRef idx="0">
            <a:schemeClr val="accent6"/>
          </a:fillRef>
          <a:effectRef idx="1">
            <a:schemeClr val="accent6"/>
          </a:effectRef>
          <a:fontRef idx="minor">
            <a:schemeClr val="tx1"/>
          </a:fontRef>
        </p:style>
      </p:cxnSp>
      <p:sp>
        <p:nvSpPr>
          <p:cNvPr id="61" name="Ovale 60">
            <a:extLst>
              <a:ext uri="{FF2B5EF4-FFF2-40B4-BE49-F238E27FC236}">
                <a16:creationId xmlns:a16="http://schemas.microsoft.com/office/drawing/2014/main" id="{09BC31A5-CC69-48A0-99E3-A55786169944}"/>
              </a:ext>
            </a:extLst>
          </p:cNvPr>
          <p:cNvSpPr/>
          <p:nvPr/>
        </p:nvSpPr>
        <p:spPr>
          <a:xfrm>
            <a:off x="5302250" y="1598930"/>
            <a:ext cx="203200" cy="233680"/>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0" name="Ovale 59">
            <a:extLst>
              <a:ext uri="{FF2B5EF4-FFF2-40B4-BE49-F238E27FC236}">
                <a16:creationId xmlns:a16="http://schemas.microsoft.com/office/drawing/2014/main" id="{48F59015-84B4-408C-8E74-C7F7C3445F19}"/>
              </a:ext>
            </a:extLst>
          </p:cNvPr>
          <p:cNvSpPr/>
          <p:nvPr/>
        </p:nvSpPr>
        <p:spPr>
          <a:xfrm>
            <a:off x="5129530" y="3366770"/>
            <a:ext cx="223520" cy="233680"/>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9" name="Ovale 58">
            <a:extLst>
              <a:ext uri="{FF2B5EF4-FFF2-40B4-BE49-F238E27FC236}">
                <a16:creationId xmlns:a16="http://schemas.microsoft.com/office/drawing/2014/main" id="{87C4859A-0B81-430E-A3FD-E1C3E0E0D3F6}"/>
              </a:ext>
            </a:extLst>
          </p:cNvPr>
          <p:cNvSpPr/>
          <p:nvPr/>
        </p:nvSpPr>
        <p:spPr>
          <a:xfrm>
            <a:off x="4814570" y="3031490"/>
            <a:ext cx="203200" cy="223520"/>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3" name="Ovale 42">
            <a:extLst>
              <a:ext uri="{FF2B5EF4-FFF2-40B4-BE49-F238E27FC236}">
                <a16:creationId xmlns:a16="http://schemas.microsoft.com/office/drawing/2014/main" id="{948BA521-EA89-4F01-83C4-B986AC7F5E29}"/>
              </a:ext>
            </a:extLst>
          </p:cNvPr>
          <p:cNvSpPr/>
          <p:nvPr/>
        </p:nvSpPr>
        <p:spPr>
          <a:xfrm>
            <a:off x="5657850" y="3178810"/>
            <a:ext cx="203200" cy="233680"/>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8" name="Ovale 47">
            <a:extLst>
              <a:ext uri="{FF2B5EF4-FFF2-40B4-BE49-F238E27FC236}">
                <a16:creationId xmlns:a16="http://schemas.microsoft.com/office/drawing/2014/main" id="{B1E7257F-B1D3-4A3B-BD02-DE472D18DDFA}"/>
              </a:ext>
            </a:extLst>
          </p:cNvPr>
          <p:cNvSpPr/>
          <p:nvPr/>
        </p:nvSpPr>
        <p:spPr>
          <a:xfrm>
            <a:off x="9801859" y="2481579"/>
            <a:ext cx="259080" cy="284480"/>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7" name="Ovale 46">
            <a:extLst>
              <a:ext uri="{FF2B5EF4-FFF2-40B4-BE49-F238E27FC236}">
                <a16:creationId xmlns:a16="http://schemas.microsoft.com/office/drawing/2014/main" id="{B582E8EF-D12A-41EA-B1BD-ED16FEDABCAF}"/>
              </a:ext>
            </a:extLst>
          </p:cNvPr>
          <p:cNvSpPr/>
          <p:nvPr/>
        </p:nvSpPr>
        <p:spPr>
          <a:xfrm>
            <a:off x="9070339" y="1882139"/>
            <a:ext cx="259080" cy="284480"/>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7" name="Ovale 36">
            <a:extLst>
              <a:ext uri="{FF2B5EF4-FFF2-40B4-BE49-F238E27FC236}">
                <a16:creationId xmlns:a16="http://schemas.microsoft.com/office/drawing/2014/main" id="{E19E948A-7653-48EF-86ED-024DA25BBADC}"/>
              </a:ext>
            </a:extLst>
          </p:cNvPr>
          <p:cNvSpPr/>
          <p:nvPr/>
        </p:nvSpPr>
        <p:spPr>
          <a:xfrm>
            <a:off x="8440420" y="2679700"/>
            <a:ext cx="259080" cy="284480"/>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6" name="Ovale 35">
            <a:extLst>
              <a:ext uri="{FF2B5EF4-FFF2-40B4-BE49-F238E27FC236}">
                <a16:creationId xmlns:a16="http://schemas.microsoft.com/office/drawing/2014/main" id="{72342AB2-706A-4D90-A7E5-77426738D3AD}"/>
              </a:ext>
            </a:extLst>
          </p:cNvPr>
          <p:cNvSpPr/>
          <p:nvPr/>
        </p:nvSpPr>
        <p:spPr>
          <a:xfrm>
            <a:off x="8856345" y="3222625"/>
            <a:ext cx="254000" cy="254000"/>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1" name="Ovale 30">
            <a:extLst>
              <a:ext uri="{FF2B5EF4-FFF2-40B4-BE49-F238E27FC236}">
                <a16:creationId xmlns:a16="http://schemas.microsoft.com/office/drawing/2014/main" id="{ECA932EE-ACD6-4BAD-AD48-7771243F9399}"/>
              </a:ext>
            </a:extLst>
          </p:cNvPr>
          <p:cNvSpPr/>
          <p:nvPr/>
        </p:nvSpPr>
        <p:spPr>
          <a:xfrm>
            <a:off x="11076305" y="5168265"/>
            <a:ext cx="243840" cy="23368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0" name="Ovale 29">
            <a:extLst>
              <a:ext uri="{FF2B5EF4-FFF2-40B4-BE49-F238E27FC236}">
                <a16:creationId xmlns:a16="http://schemas.microsoft.com/office/drawing/2014/main" id="{28C994D8-9315-4312-A280-8186A450B289}"/>
              </a:ext>
            </a:extLst>
          </p:cNvPr>
          <p:cNvSpPr/>
          <p:nvPr/>
        </p:nvSpPr>
        <p:spPr>
          <a:xfrm>
            <a:off x="10710545" y="3994785"/>
            <a:ext cx="243840" cy="23368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9" name="Ovale 28">
            <a:extLst>
              <a:ext uri="{FF2B5EF4-FFF2-40B4-BE49-F238E27FC236}">
                <a16:creationId xmlns:a16="http://schemas.microsoft.com/office/drawing/2014/main" id="{57CAD127-800C-49E8-ACC9-AC9633E9A215}"/>
              </a:ext>
            </a:extLst>
          </p:cNvPr>
          <p:cNvSpPr/>
          <p:nvPr/>
        </p:nvSpPr>
        <p:spPr>
          <a:xfrm>
            <a:off x="9821545" y="3730625"/>
            <a:ext cx="243840" cy="23368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8" name="Ovale 27">
            <a:extLst>
              <a:ext uri="{FF2B5EF4-FFF2-40B4-BE49-F238E27FC236}">
                <a16:creationId xmlns:a16="http://schemas.microsoft.com/office/drawing/2014/main" id="{F5548FAB-160A-47EF-A79C-D55948BC4EC8}"/>
              </a:ext>
            </a:extLst>
          </p:cNvPr>
          <p:cNvSpPr/>
          <p:nvPr/>
        </p:nvSpPr>
        <p:spPr>
          <a:xfrm>
            <a:off x="6651625" y="6387465"/>
            <a:ext cx="243840" cy="23368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7" name="Ovale 26">
            <a:extLst>
              <a:ext uri="{FF2B5EF4-FFF2-40B4-BE49-F238E27FC236}">
                <a16:creationId xmlns:a16="http://schemas.microsoft.com/office/drawing/2014/main" id="{B1BB4D93-BB18-422F-9420-2F8E8F93A6FD}"/>
              </a:ext>
            </a:extLst>
          </p:cNvPr>
          <p:cNvSpPr/>
          <p:nvPr/>
        </p:nvSpPr>
        <p:spPr>
          <a:xfrm>
            <a:off x="2821305" y="6255385"/>
            <a:ext cx="243840" cy="23368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Ovale 25">
            <a:extLst>
              <a:ext uri="{FF2B5EF4-FFF2-40B4-BE49-F238E27FC236}">
                <a16:creationId xmlns:a16="http://schemas.microsoft.com/office/drawing/2014/main" id="{832A6787-F73A-4EE8-B436-B3B415302E3E}"/>
              </a:ext>
            </a:extLst>
          </p:cNvPr>
          <p:cNvSpPr/>
          <p:nvPr/>
        </p:nvSpPr>
        <p:spPr>
          <a:xfrm>
            <a:off x="4309745" y="1317625"/>
            <a:ext cx="243840" cy="23368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5" name="Ovale 24">
            <a:extLst>
              <a:ext uri="{FF2B5EF4-FFF2-40B4-BE49-F238E27FC236}">
                <a16:creationId xmlns:a16="http://schemas.microsoft.com/office/drawing/2014/main" id="{D94425B6-6BD1-4F5C-825E-C9C1284E5B0E}"/>
              </a:ext>
            </a:extLst>
          </p:cNvPr>
          <p:cNvSpPr/>
          <p:nvPr/>
        </p:nvSpPr>
        <p:spPr>
          <a:xfrm>
            <a:off x="1922145" y="2826385"/>
            <a:ext cx="243840" cy="23368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6" name="Ovale 65">
            <a:extLst>
              <a:ext uri="{FF2B5EF4-FFF2-40B4-BE49-F238E27FC236}">
                <a16:creationId xmlns:a16="http://schemas.microsoft.com/office/drawing/2014/main" id="{E3CE225E-5602-46FB-BCF7-58D774418A6B}"/>
              </a:ext>
            </a:extLst>
          </p:cNvPr>
          <p:cNvSpPr/>
          <p:nvPr/>
        </p:nvSpPr>
        <p:spPr>
          <a:xfrm>
            <a:off x="7808695" y="7716556"/>
            <a:ext cx="617569" cy="5478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cs typeface="Calibri"/>
              </a:rPr>
              <a:t>30</a:t>
            </a:r>
          </a:p>
        </p:txBody>
      </p:sp>
      <p:sp>
        <p:nvSpPr>
          <p:cNvPr id="67" name="Ovale 66">
            <a:extLst>
              <a:ext uri="{FF2B5EF4-FFF2-40B4-BE49-F238E27FC236}">
                <a16:creationId xmlns:a16="http://schemas.microsoft.com/office/drawing/2014/main" id="{5AA48639-C0E3-48FC-8B16-2405E90F97BF}"/>
              </a:ext>
            </a:extLst>
          </p:cNvPr>
          <p:cNvSpPr/>
          <p:nvPr/>
        </p:nvSpPr>
        <p:spPr>
          <a:xfrm>
            <a:off x="7953126" y="7860987"/>
            <a:ext cx="617569" cy="5478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cs typeface="Calibri"/>
              </a:rPr>
              <a:t>30</a:t>
            </a:r>
          </a:p>
        </p:txBody>
      </p:sp>
      <p:sp>
        <p:nvSpPr>
          <p:cNvPr id="68" name="Ovale 67">
            <a:extLst>
              <a:ext uri="{FF2B5EF4-FFF2-40B4-BE49-F238E27FC236}">
                <a16:creationId xmlns:a16="http://schemas.microsoft.com/office/drawing/2014/main" id="{39F13E5F-9C6B-42BF-86E7-41795FAE434C}"/>
              </a:ext>
            </a:extLst>
          </p:cNvPr>
          <p:cNvSpPr/>
          <p:nvPr/>
        </p:nvSpPr>
        <p:spPr>
          <a:xfrm>
            <a:off x="8097558" y="8005419"/>
            <a:ext cx="617569" cy="5478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cs typeface="Calibri"/>
              </a:rPr>
              <a:t>30</a:t>
            </a:r>
          </a:p>
        </p:txBody>
      </p:sp>
      <p:sp>
        <p:nvSpPr>
          <p:cNvPr id="7" name="CasellaDiTesto 6">
            <a:extLst>
              <a:ext uri="{FF2B5EF4-FFF2-40B4-BE49-F238E27FC236}">
                <a16:creationId xmlns:a16="http://schemas.microsoft.com/office/drawing/2014/main" id="{2727330F-7827-48B4-8E32-9DD2B70D9694}"/>
              </a:ext>
            </a:extLst>
          </p:cNvPr>
          <p:cNvSpPr txBox="1"/>
          <p:nvPr/>
        </p:nvSpPr>
        <p:spPr>
          <a:xfrm>
            <a:off x="11014075" y="5151755"/>
            <a:ext cx="4267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29</a:t>
            </a:r>
          </a:p>
        </p:txBody>
      </p:sp>
      <p:sp>
        <p:nvSpPr>
          <p:cNvPr id="8" name="CasellaDiTesto 7">
            <a:extLst>
              <a:ext uri="{FF2B5EF4-FFF2-40B4-BE49-F238E27FC236}">
                <a16:creationId xmlns:a16="http://schemas.microsoft.com/office/drawing/2014/main" id="{1772637B-E201-49FD-BD95-DDF493499D8A}"/>
              </a:ext>
            </a:extLst>
          </p:cNvPr>
          <p:cNvSpPr txBox="1"/>
          <p:nvPr/>
        </p:nvSpPr>
        <p:spPr>
          <a:xfrm>
            <a:off x="10648315" y="3993515"/>
            <a:ext cx="45720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20</a:t>
            </a:r>
          </a:p>
        </p:txBody>
      </p:sp>
      <p:sp>
        <p:nvSpPr>
          <p:cNvPr id="9" name="CasellaDiTesto 8">
            <a:extLst>
              <a:ext uri="{FF2B5EF4-FFF2-40B4-BE49-F238E27FC236}">
                <a16:creationId xmlns:a16="http://schemas.microsoft.com/office/drawing/2014/main" id="{1B391D6C-DD36-4C3A-8FA6-5FC9DA785F27}"/>
              </a:ext>
            </a:extLst>
          </p:cNvPr>
          <p:cNvSpPr txBox="1"/>
          <p:nvPr/>
        </p:nvSpPr>
        <p:spPr>
          <a:xfrm>
            <a:off x="9789795" y="3714115"/>
            <a:ext cx="4775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24</a:t>
            </a:r>
          </a:p>
        </p:txBody>
      </p:sp>
      <p:sp>
        <p:nvSpPr>
          <p:cNvPr id="10" name="CasellaDiTesto 9">
            <a:extLst>
              <a:ext uri="{FF2B5EF4-FFF2-40B4-BE49-F238E27FC236}">
                <a16:creationId xmlns:a16="http://schemas.microsoft.com/office/drawing/2014/main" id="{5888D00F-5A89-424A-A41A-435087AA85C4}"/>
              </a:ext>
            </a:extLst>
          </p:cNvPr>
          <p:cNvSpPr txBox="1"/>
          <p:nvPr/>
        </p:nvSpPr>
        <p:spPr>
          <a:xfrm>
            <a:off x="6604635" y="6386195"/>
            <a:ext cx="33528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27</a:t>
            </a:r>
          </a:p>
        </p:txBody>
      </p:sp>
      <p:sp>
        <p:nvSpPr>
          <p:cNvPr id="11" name="CasellaDiTesto 10">
            <a:extLst>
              <a:ext uri="{FF2B5EF4-FFF2-40B4-BE49-F238E27FC236}">
                <a16:creationId xmlns:a16="http://schemas.microsoft.com/office/drawing/2014/main" id="{115CF95A-61FB-4236-8E43-3FDE44A36D52}"/>
              </a:ext>
            </a:extLst>
          </p:cNvPr>
          <p:cNvSpPr txBox="1"/>
          <p:nvPr/>
        </p:nvSpPr>
        <p:spPr>
          <a:xfrm>
            <a:off x="4267835" y="1301115"/>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22</a:t>
            </a:r>
          </a:p>
        </p:txBody>
      </p:sp>
      <p:sp>
        <p:nvSpPr>
          <p:cNvPr id="12" name="CasellaDiTesto 11">
            <a:extLst>
              <a:ext uri="{FF2B5EF4-FFF2-40B4-BE49-F238E27FC236}">
                <a16:creationId xmlns:a16="http://schemas.microsoft.com/office/drawing/2014/main" id="{21B3627C-8F23-4A14-8C7C-CC30A8E866E5}"/>
              </a:ext>
            </a:extLst>
          </p:cNvPr>
          <p:cNvSpPr txBox="1"/>
          <p:nvPr/>
        </p:nvSpPr>
        <p:spPr>
          <a:xfrm>
            <a:off x="1890395" y="2814955"/>
            <a:ext cx="40640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18</a:t>
            </a:r>
          </a:p>
        </p:txBody>
      </p:sp>
      <p:sp>
        <p:nvSpPr>
          <p:cNvPr id="14" name="CasellaDiTesto 13">
            <a:extLst>
              <a:ext uri="{FF2B5EF4-FFF2-40B4-BE49-F238E27FC236}">
                <a16:creationId xmlns:a16="http://schemas.microsoft.com/office/drawing/2014/main" id="{5F0FFF39-FC36-463B-AD39-EB6C7338F4BB}"/>
              </a:ext>
            </a:extLst>
          </p:cNvPr>
          <p:cNvSpPr txBox="1"/>
          <p:nvPr/>
        </p:nvSpPr>
        <p:spPr>
          <a:xfrm>
            <a:off x="2804795" y="6254115"/>
            <a:ext cx="25400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9</a:t>
            </a:r>
          </a:p>
        </p:txBody>
      </p:sp>
      <p:cxnSp>
        <p:nvCxnSpPr>
          <p:cNvPr id="6" name="Connettore 2 5">
            <a:extLst>
              <a:ext uri="{FF2B5EF4-FFF2-40B4-BE49-F238E27FC236}">
                <a16:creationId xmlns:a16="http://schemas.microsoft.com/office/drawing/2014/main" id="{77CEC6F3-530F-4A90-B3F7-6379B9209146}"/>
              </a:ext>
            </a:extLst>
          </p:cNvPr>
          <p:cNvCxnSpPr/>
          <p:nvPr/>
        </p:nvCxnSpPr>
        <p:spPr>
          <a:xfrm>
            <a:off x="10873740" y="4249420"/>
            <a:ext cx="269240" cy="90424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15" name="Connettore 2 14">
            <a:extLst>
              <a:ext uri="{FF2B5EF4-FFF2-40B4-BE49-F238E27FC236}">
                <a16:creationId xmlns:a16="http://schemas.microsoft.com/office/drawing/2014/main" id="{B5CFE138-CE0B-49E2-A725-E64F6C8CB057}"/>
              </a:ext>
            </a:extLst>
          </p:cNvPr>
          <p:cNvCxnSpPr/>
          <p:nvPr/>
        </p:nvCxnSpPr>
        <p:spPr>
          <a:xfrm>
            <a:off x="10076815" y="3889375"/>
            <a:ext cx="604520" cy="18288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17" name="Connettore 2 16">
            <a:extLst>
              <a:ext uri="{FF2B5EF4-FFF2-40B4-BE49-F238E27FC236}">
                <a16:creationId xmlns:a16="http://schemas.microsoft.com/office/drawing/2014/main" id="{3DA81450-B79F-4DB5-A93B-F56208EC7345}"/>
              </a:ext>
            </a:extLst>
          </p:cNvPr>
          <p:cNvCxnSpPr/>
          <p:nvPr/>
        </p:nvCxnSpPr>
        <p:spPr>
          <a:xfrm flipV="1">
            <a:off x="6897370" y="3940810"/>
            <a:ext cx="2941320" cy="243840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32" name="Connettore 2 31">
            <a:extLst>
              <a:ext uri="{FF2B5EF4-FFF2-40B4-BE49-F238E27FC236}">
                <a16:creationId xmlns:a16="http://schemas.microsoft.com/office/drawing/2014/main" id="{65975652-0A56-48B4-B03F-B245E67B8201}"/>
              </a:ext>
            </a:extLst>
          </p:cNvPr>
          <p:cNvCxnSpPr/>
          <p:nvPr/>
        </p:nvCxnSpPr>
        <p:spPr>
          <a:xfrm>
            <a:off x="4545965" y="1569085"/>
            <a:ext cx="2092960" cy="478536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33" name="Connettore 2 32">
            <a:extLst>
              <a:ext uri="{FF2B5EF4-FFF2-40B4-BE49-F238E27FC236}">
                <a16:creationId xmlns:a16="http://schemas.microsoft.com/office/drawing/2014/main" id="{8FAF9CB6-5215-4EC4-9273-36BF24B8FB96}"/>
              </a:ext>
            </a:extLst>
          </p:cNvPr>
          <p:cNvCxnSpPr/>
          <p:nvPr/>
        </p:nvCxnSpPr>
        <p:spPr>
          <a:xfrm flipH="1">
            <a:off x="2179320" y="1534160"/>
            <a:ext cx="2123440" cy="132080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34" name="Connettore 2 33">
            <a:extLst>
              <a:ext uri="{FF2B5EF4-FFF2-40B4-BE49-F238E27FC236}">
                <a16:creationId xmlns:a16="http://schemas.microsoft.com/office/drawing/2014/main" id="{1D67711A-B21E-4EAB-BF03-59938F6F5903}"/>
              </a:ext>
            </a:extLst>
          </p:cNvPr>
          <p:cNvCxnSpPr/>
          <p:nvPr/>
        </p:nvCxnSpPr>
        <p:spPr>
          <a:xfrm>
            <a:off x="2093595" y="3084195"/>
            <a:ext cx="736600" cy="308864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35" name="Connettore 2 34">
            <a:extLst>
              <a:ext uri="{FF2B5EF4-FFF2-40B4-BE49-F238E27FC236}">
                <a16:creationId xmlns:a16="http://schemas.microsoft.com/office/drawing/2014/main" id="{6E694BA4-5AA3-4A35-B234-56054B98A3BD}"/>
              </a:ext>
            </a:extLst>
          </p:cNvPr>
          <p:cNvCxnSpPr/>
          <p:nvPr/>
        </p:nvCxnSpPr>
        <p:spPr>
          <a:xfrm flipV="1">
            <a:off x="3135630" y="5335270"/>
            <a:ext cx="7868920" cy="985520"/>
          </a:xfrm>
          <a:prstGeom prst="straightConnector1">
            <a:avLst/>
          </a:prstGeom>
        </p:spPr>
        <p:style>
          <a:lnRef idx="2">
            <a:schemeClr val="accent2"/>
          </a:lnRef>
          <a:fillRef idx="0">
            <a:schemeClr val="accent2"/>
          </a:fillRef>
          <a:effectRef idx="1">
            <a:schemeClr val="accent2"/>
          </a:effectRef>
          <a:fontRef idx="minor">
            <a:schemeClr val="tx1"/>
          </a:fontRef>
        </p:style>
      </p:cxnSp>
      <p:sp>
        <p:nvSpPr>
          <p:cNvPr id="39" name="CasellaDiTesto 38">
            <a:extLst>
              <a:ext uri="{FF2B5EF4-FFF2-40B4-BE49-F238E27FC236}">
                <a16:creationId xmlns:a16="http://schemas.microsoft.com/office/drawing/2014/main" id="{A24D3393-FAFB-46EE-96F8-7DB63BC62954}"/>
              </a:ext>
            </a:extLst>
          </p:cNvPr>
          <p:cNvSpPr txBox="1"/>
          <p:nvPr/>
        </p:nvSpPr>
        <p:spPr>
          <a:xfrm>
            <a:off x="8819514" y="3226435"/>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14</a:t>
            </a:r>
          </a:p>
        </p:txBody>
      </p:sp>
      <p:sp>
        <p:nvSpPr>
          <p:cNvPr id="40" name="CasellaDiTesto 39">
            <a:extLst>
              <a:ext uri="{FF2B5EF4-FFF2-40B4-BE49-F238E27FC236}">
                <a16:creationId xmlns:a16="http://schemas.microsoft.com/office/drawing/2014/main" id="{1D46141E-AA12-454B-BFD0-793B386BC9E8}"/>
              </a:ext>
            </a:extLst>
          </p:cNvPr>
          <p:cNvSpPr txBox="1"/>
          <p:nvPr/>
        </p:nvSpPr>
        <p:spPr>
          <a:xfrm>
            <a:off x="8438515" y="2703195"/>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a:t>
            </a:r>
          </a:p>
        </p:txBody>
      </p:sp>
      <p:sp>
        <p:nvSpPr>
          <p:cNvPr id="41" name="CasellaDiTesto 40">
            <a:extLst>
              <a:ext uri="{FF2B5EF4-FFF2-40B4-BE49-F238E27FC236}">
                <a16:creationId xmlns:a16="http://schemas.microsoft.com/office/drawing/2014/main" id="{9A671530-2A89-447A-B8DB-872DECC416FD}"/>
              </a:ext>
            </a:extLst>
          </p:cNvPr>
          <p:cNvSpPr txBox="1"/>
          <p:nvPr/>
        </p:nvSpPr>
        <p:spPr>
          <a:xfrm>
            <a:off x="9037955" y="1880235"/>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21</a:t>
            </a:r>
          </a:p>
        </p:txBody>
      </p:sp>
      <p:sp>
        <p:nvSpPr>
          <p:cNvPr id="42" name="CasellaDiTesto 41">
            <a:extLst>
              <a:ext uri="{FF2B5EF4-FFF2-40B4-BE49-F238E27FC236}">
                <a16:creationId xmlns:a16="http://schemas.microsoft.com/office/drawing/2014/main" id="{DBAB461D-B749-43F4-B532-73F7B6915477}"/>
              </a:ext>
            </a:extLst>
          </p:cNvPr>
          <p:cNvSpPr txBox="1"/>
          <p:nvPr/>
        </p:nvSpPr>
        <p:spPr>
          <a:xfrm>
            <a:off x="9799955" y="249999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8</a:t>
            </a:r>
          </a:p>
        </p:txBody>
      </p:sp>
      <p:cxnSp>
        <p:nvCxnSpPr>
          <p:cNvPr id="38" name="Connettore 2 37">
            <a:extLst>
              <a:ext uri="{FF2B5EF4-FFF2-40B4-BE49-F238E27FC236}">
                <a16:creationId xmlns:a16="http://schemas.microsoft.com/office/drawing/2014/main" id="{722EBFF3-3724-487A-BE15-1907A9A0E728}"/>
              </a:ext>
            </a:extLst>
          </p:cNvPr>
          <p:cNvCxnSpPr/>
          <p:nvPr/>
        </p:nvCxnSpPr>
        <p:spPr>
          <a:xfrm>
            <a:off x="9101455" y="3457575"/>
            <a:ext cx="1976120" cy="1706880"/>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50" name="Connettore 2 49">
            <a:extLst>
              <a:ext uri="{FF2B5EF4-FFF2-40B4-BE49-F238E27FC236}">
                <a16:creationId xmlns:a16="http://schemas.microsoft.com/office/drawing/2014/main" id="{5489DFD0-084D-4A84-B653-458A569633DD}"/>
              </a:ext>
            </a:extLst>
          </p:cNvPr>
          <p:cNvCxnSpPr>
            <a:cxnSpLocks/>
          </p:cNvCxnSpPr>
          <p:nvPr/>
        </p:nvCxnSpPr>
        <p:spPr>
          <a:xfrm>
            <a:off x="8654414" y="2980055"/>
            <a:ext cx="193040" cy="243840"/>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51" name="Connettore 2 50">
            <a:extLst>
              <a:ext uri="{FF2B5EF4-FFF2-40B4-BE49-F238E27FC236}">
                <a16:creationId xmlns:a16="http://schemas.microsoft.com/office/drawing/2014/main" id="{F19008FF-AF11-4A6D-97A7-E1EB4FA53FE1}"/>
              </a:ext>
            </a:extLst>
          </p:cNvPr>
          <p:cNvCxnSpPr>
            <a:cxnSpLocks/>
          </p:cNvCxnSpPr>
          <p:nvPr/>
        </p:nvCxnSpPr>
        <p:spPr>
          <a:xfrm flipH="1">
            <a:off x="8679814" y="2157095"/>
            <a:ext cx="406400" cy="553720"/>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52" name="Connettore 2 51">
            <a:extLst>
              <a:ext uri="{FF2B5EF4-FFF2-40B4-BE49-F238E27FC236}">
                <a16:creationId xmlns:a16="http://schemas.microsoft.com/office/drawing/2014/main" id="{355FEF4B-C1B4-48C4-B4BF-502B9AA025C6}"/>
              </a:ext>
            </a:extLst>
          </p:cNvPr>
          <p:cNvCxnSpPr>
            <a:cxnSpLocks/>
          </p:cNvCxnSpPr>
          <p:nvPr/>
        </p:nvCxnSpPr>
        <p:spPr>
          <a:xfrm>
            <a:off x="9365614" y="2116455"/>
            <a:ext cx="426720" cy="355600"/>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53" name="Connettore 2 52">
            <a:extLst>
              <a:ext uri="{FF2B5EF4-FFF2-40B4-BE49-F238E27FC236}">
                <a16:creationId xmlns:a16="http://schemas.microsoft.com/office/drawing/2014/main" id="{D2A25E90-992B-400A-B1B3-A1F9AC0D4E73}"/>
              </a:ext>
            </a:extLst>
          </p:cNvPr>
          <p:cNvCxnSpPr>
            <a:cxnSpLocks/>
          </p:cNvCxnSpPr>
          <p:nvPr/>
        </p:nvCxnSpPr>
        <p:spPr>
          <a:xfrm>
            <a:off x="10015854" y="2766695"/>
            <a:ext cx="762000" cy="1203960"/>
          </a:xfrm>
          <a:prstGeom prst="straightConnector1">
            <a:avLst/>
          </a:prstGeom>
        </p:spPr>
        <p:style>
          <a:lnRef idx="2">
            <a:schemeClr val="accent1"/>
          </a:lnRef>
          <a:fillRef idx="0">
            <a:schemeClr val="accent1"/>
          </a:fillRef>
          <a:effectRef idx="1">
            <a:schemeClr val="accent1"/>
          </a:effectRef>
          <a:fontRef idx="minor">
            <a:schemeClr val="tx1"/>
          </a:fontRef>
        </p:style>
      </p:cxnSp>
      <p:sp>
        <p:nvSpPr>
          <p:cNvPr id="54" name="CasellaDiTesto 53">
            <a:extLst>
              <a:ext uri="{FF2B5EF4-FFF2-40B4-BE49-F238E27FC236}">
                <a16:creationId xmlns:a16="http://schemas.microsoft.com/office/drawing/2014/main" id="{47AAD4BA-6F54-41BD-940B-D30AA779D7B5}"/>
              </a:ext>
            </a:extLst>
          </p:cNvPr>
          <p:cNvSpPr txBox="1"/>
          <p:nvPr/>
        </p:nvSpPr>
        <p:spPr>
          <a:xfrm>
            <a:off x="5598794" y="317055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12</a:t>
            </a:r>
          </a:p>
        </p:txBody>
      </p:sp>
      <p:sp>
        <p:nvSpPr>
          <p:cNvPr id="55" name="CasellaDiTesto 54">
            <a:extLst>
              <a:ext uri="{FF2B5EF4-FFF2-40B4-BE49-F238E27FC236}">
                <a16:creationId xmlns:a16="http://schemas.microsoft.com/office/drawing/2014/main" id="{8A618497-5E99-43AE-B638-94D30F3D0A28}"/>
              </a:ext>
            </a:extLst>
          </p:cNvPr>
          <p:cNvSpPr txBox="1"/>
          <p:nvPr/>
        </p:nvSpPr>
        <p:spPr>
          <a:xfrm>
            <a:off x="4755515" y="303339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30</a:t>
            </a:r>
          </a:p>
        </p:txBody>
      </p:sp>
      <p:sp>
        <p:nvSpPr>
          <p:cNvPr id="56" name="CasellaDiTesto 55">
            <a:extLst>
              <a:ext uri="{FF2B5EF4-FFF2-40B4-BE49-F238E27FC236}">
                <a16:creationId xmlns:a16="http://schemas.microsoft.com/office/drawing/2014/main" id="{AC79AE56-C0F6-4E43-B1EB-6EA32B321B61}"/>
              </a:ext>
            </a:extLst>
          </p:cNvPr>
          <p:cNvSpPr txBox="1"/>
          <p:nvPr/>
        </p:nvSpPr>
        <p:spPr>
          <a:xfrm>
            <a:off x="5080635" y="335343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13</a:t>
            </a:r>
          </a:p>
        </p:txBody>
      </p:sp>
      <p:sp>
        <p:nvSpPr>
          <p:cNvPr id="57" name="CasellaDiTesto 56">
            <a:extLst>
              <a:ext uri="{FF2B5EF4-FFF2-40B4-BE49-F238E27FC236}">
                <a16:creationId xmlns:a16="http://schemas.microsoft.com/office/drawing/2014/main" id="{BFAF57DD-D1F6-4C22-B884-7EDAC6FC5FDC}"/>
              </a:ext>
            </a:extLst>
          </p:cNvPr>
          <p:cNvSpPr txBox="1"/>
          <p:nvPr/>
        </p:nvSpPr>
        <p:spPr>
          <a:xfrm>
            <a:off x="5243195" y="159067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16</a:t>
            </a:r>
          </a:p>
        </p:txBody>
      </p:sp>
      <p:cxnSp>
        <p:nvCxnSpPr>
          <p:cNvPr id="45" name="Connettore 2 44">
            <a:extLst>
              <a:ext uri="{FF2B5EF4-FFF2-40B4-BE49-F238E27FC236}">
                <a16:creationId xmlns:a16="http://schemas.microsoft.com/office/drawing/2014/main" id="{EC0F52F7-FAE7-4C2B-A6B5-72241D596695}"/>
              </a:ext>
            </a:extLst>
          </p:cNvPr>
          <p:cNvCxnSpPr/>
          <p:nvPr/>
        </p:nvCxnSpPr>
        <p:spPr>
          <a:xfrm>
            <a:off x="5897245" y="3306445"/>
            <a:ext cx="4754880" cy="802640"/>
          </a:xfrm>
          <a:prstGeom prst="straightConnector1">
            <a:avLst/>
          </a:prstGeom>
        </p:spPr>
        <p:style>
          <a:lnRef idx="2">
            <a:schemeClr val="accent6"/>
          </a:lnRef>
          <a:fillRef idx="0">
            <a:schemeClr val="accent6"/>
          </a:fillRef>
          <a:effectRef idx="1">
            <a:schemeClr val="accent6"/>
          </a:effectRef>
          <a:fontRef idx="minor">
            <a:schemeClr val="tx1"/>
          </a:fontRef>
        </p:style>
      </p:cxnSp>
      <p:cxnSp>
        <p:nvCxnSpPr>
          <p:cNvPr id="49" name="Connettore 2 48">
            <a:extLst>
              <a:ext uri="{FF2B5EF4-FFF2-40B4-BE49-F238E27FC236}">
                <a16:creationId xmlns:a16="http://schemas.microsoft.com/office/drawing/2014/main" id="{B5B35950-8A7B-45F0-9408-357D928A9161}"/>
              </a:ext>
            </a:extLst>
          </p:cNvPr>
          <p:cNvCxnSpPr/>
          <p:nvPr/>
        </p:nvCxnSpPr>
        <p:spPr>
          <a:xfrm>
            <a:off x="5039360" y="3144520"/>
            <a:ext cx="614680" cy="152400"/>
          </a:xfrm>
          <a:prstGeom prst="straightConnector1">
            <a:avLst/>
          </a:prstGeom>
        </p:spPr>
        <p:style>
          <a:lnRef idx="2">
            <a:schemeClr val="accent6"/>
          </a:lnRef>
          <a:fillRef idx="0">
            <a:schemeClr val="accent6"/>
          </a:fillRef>
          <a:effectRef idx="1">
            <a:schemeClr val="accent6"/>
          </a:effectRef>
          <a:fontRef idx="minor">
            <a:schemeClr val="tx1"/>
          </a:fontRef>
        </p:style>
      </p:cxnSp>
      <p:cxnSp>
        <p:nvCxnSpPr>
          <p:cNvPr id="58" name="Connettore 2 57">
            <a:extLst>
              <a:ext uri="{FF2B5EF4-FFF2-40B4-BE49-F238E27FC236}">
                <a16:creationId xmlns:a16="http://schemas.microsoft.com/office/drawing/2014/main" id="{6481C283-6070-435E-92CC-E33157D46C11}"/>
              </a:ext>
            </a:extLst>
          </p:cNvPr>
          <p:cNvCxnSpPr/>
          <p:nvPr/>
        </p:nvCxnSpPr>
        <p:spPr>
          <a:xfrm>
            <a:off x="5004435" y="3216275"/>
            <a:ext cx="137160" cy="162560"/>
          </a:xfrm>
          <a:prstGeom prst="straightConnector1">
            <a:avLst/>
          </a:prstGeom>
        </p:spPr>
        <p:style>
          <a:lnRef idx="2">
            <a:schemeClr val="accent6"/>
          </a:lnRef>
          <a:fillRef idx="0">
            <a:schemeClr val="accent6"/>
          </a:fillRef>
          <a:effectRef idx="1">
            <a:schemeClr val="accent6"/>
          </a:effectRef>
          <a:fontRef idx="minor">
            <a:schemeClr val="tx1"/>
          </a:fontRef>
        </p:style>
      </p:cxnSp>
      <p:cxnSp>
        <p:nvCxnSpPr>
          <p:cNvPr id="62" name="Connettore 2 61">
            <a:extLst>
              <a:ext uri="{FF2B5EF4-FFF2-40B4-BE49-F238E27FC236}">
                <a16:creationId xmlns:a16="http://schemas.microsoft.com/office/drawing/2014/main" id="{8202E58F-AA22-4CF6-9CC2-3CD59162BD1F}"/>
              </a:ext>
            </a:extLst>
          </p:cNvPr>
          <p:cNvCxnSpPr/>
          <p:nvPr/>
        </p:nvCxnSpPr>
        <p:spPr>
          <a:xfrm flipH="1">
            <a:off x="5253990" y="1880870"/>
            <a:ext cx="121920" cy="1468120"/>
          </a:xfrm>
          <a:prstGeom prst="straightConnector1">
            <a:avLst/>
          </a:prstGeom>
        </p:spPr>
        <p:style>
          <a:lnRef idx="2">
            <a:schemeClr val="accent6"/>
          </a:lnRef>
          <a:fillRef idx="0">
            <a:schemeClr val="accent6"/>
          </a:fillRef>
          <a:effectRef idx="1">
            <a:schemeClr val="accent6"/>
          </a:effectRef>
          <a:fontRef idx="minor">
            <a:schemeClr val="tx1"/>
          </a:fontRef>
        </p:style>
      </p:cxnSp>
      <p:sp>
        <p:nvSpPr>
          <p:cNvPr id="64" name="CasellaDiTesto 63">
            <a:extLst>
              <a:ext uri="{FF2B5EF4-FFF2-40B4-BE49-F238E27FC236}">
                <a16:creationId xmlns:a16="http://schemas.microsoft.com/office/drawing/2014/main" id="{F71C46CE-2711-4B44-939F-C8C37B602A89}"/>
              </a:ext>
            </a:extLst>
          </p:cNvPr>
          <p:cNvSpPr txBox="1"/>
          <p:nvPr/>
        </p:nvSpPr>
        <p:spPr>
          <a:xfrm>
            <a:off x="9502227" y="882761"/>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11</a:t>
            </a:r>
          </a:p>
        </p:txBody>
      </p:sp>
      <p:sp>
        <p:nvSpPr>
          <p:cNvPr id="65" name="CasellaDiTesto 64">
            <a:extLst>
              <a:ext uri="{FF2B5EF4-FFF2-40B4-BE49-F238E27FC236}">
                <a16:creationId xmlns:a16="http://schemas.microsoft.com/office/drawing/2014/main" id="{E548E3D6-B3B6-4815-A40F-519CA556F5A2}"/>
              </a:ext>
            </a:extLst>
          </p:cNvPr>
          <p:cNvSpPr txBox="1"/>
          <p:nvPr/>
        </p:nvSpPr>
        <p:spPr>
          <a:xfrm>
            <a:off x="5044776" y="220369"/>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7</a:t>
            </a:r>
          </a:p>
        </p:txBody>
      </p:sp>
      <p:sp>
        <p:nvSpPr>
          <p:cNvPr id="69" name="CasellaDiTesto 68">
            <a:extLst>
              <a:ext uri="{FF2B5EF4-FFF2-40B4-BE49-F238E27FC236}">
                <a16:creationId xmlns:a16="http://schemas.microsoft.com/office/drawing/2014/main" id="{01FBA9C4-DCB4-4377-B48E-D63263EE0661}"/>
              </a:ext>
            </a:extLst>
          </p:cNvPr>
          <p:cNvSpPr txBox="1"/>
          <p:nvPr/>
        </p:nvSpPr>
        <p:spPr>
          <a:xfrm>
            <a:off x="4148305" y="1233"/>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25</a:t>
            </a:r>
          </a:p>
        </p:txBody>
      </p:sp>
      <p:sp>
        <p:nvSpPr>
          <p:cNvPr id="70" name="CasellaDiTesto 69">
            <a:extLst>
              <a:ext uri="{FF2B5EF4-FFF2-40B4-BE49-F238E27FC236}">
                <a16:creationId xmlns:a16="http://schemas.microsoft.com/office/drawing/2014/main" id="{67D25CFA-ED22-45EE-A254-CCCBD7E71436}"/>
              </a:ext>
            </a:extLst>
          </p:cNvPr>
          <p:cNvSpPr txBox="1"/>
          <p:nvPr/>
        </p:nvSpPr>
        <p:spPr>
          <a:xfrm>
            <a:off x="3983952" y="897703"/>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6</a:t>
            </a:r>
          </a:p>
        </p:txBody>
      </p:sp>
      <p:cxnSp>
        <p:nvCxnSpPr>
          <p:cNvPr id="3" name="Connettore 2 2">
            <a:extLst>
              <a:ext uri="{FF2B5EF4-FFF2-40B4-BE49-F238E27FC236}">
                <a16:creationId xmlns:a16="http://schemas.microsoft.com/office/drawing/2014/main" id="{365A9440-5507-4881-9B51-561E323943C5}"/>
              </a:ext>
            </a:extLst>
          </p:cNvPr>
          <p:cNvCxnSpPr/>
          <p:nvPr/>
        </p:nvCxnSpPr>
        <p:spPr>
          <a:xfrm flipV="1">
            <a:off x="4561480" y="1052794"/>
            <a:ext cx="4985371" cy="353606"/>
          </a:xfrm>
          <a:prstGeom prst="straightConnector1">
            <a:avLst/>
          </a:prstGeom>
          <a:ln/>
        </p:spPr>
        <p:style>
          <a:lnRef idx="2">
            <a:schemeClr val="dk1"/>
          </a:lnRef>
          <a:fillRef idx="0">
            <a:schemeClr val="dk1"/>
          </a:fillRef>
          <a:effectRef idx="1">
            <a:schemeClr val="dk1"/>
          </a:effectRef>
          <a:fontRef idx="minor">
            <a:schemeClr val="tx1"/>
          </a:fontRef>
        </p:style>
      </p:cxnSp>
      <p:cxnSp>
        <p:nvCxnSpPr>
          <p:cNvPr id="4" name="Connettore 2 3">
            <a:extLst>
              <a:ext uri="{FF2B5EF4-FFF2-40B4-BE49-F238E27FC236}">
                <a16:creationId xmlns:a16="http://schemas.microsoft.com/office/drawing/2014/main" id="{87743590-99A5-4303-A4A3-9E33A24F0A0E}"/>
              </a:ext>
            </a:extLst>
          </p:cNvPr>
          <p:cNvCxnSpPr/>
          <p:nvPr/>
        </p:nvCxnSpPr>
        <p:spPr>
          <a:xfrm>
            <a:off x="5297021" y="393826"/>
            <a:ext cx="4203451" cy="567765"/>
          </a:xfrm>
          <a:prstGeom prst="straightConnector1">
            <a:avLst/>
          </a:prstGeom>
        </p:spPr>
        <p:style>
          <a:lnRef idx="2">
            <a:schemeClr val="dk1"/>
          </a:lnRef>
          <a:fillRef idx="0">
            <a:schemeClr val="dk1"/>
          </a:fillRef>
          <a:effectRef idx="1">
            <a:schemeClr val="dk1"/>
          </a:effectRef>
          <a:fontRef idx="minor">
            <a:schemeClr val="tx1"/>
          </a:fontRef>
        </p:style>
      </p:cxnSp>
      <p:cxnSp>
        <p:nvCxnSpPr>
          <p:cNvPr id="5" name="Connettore 2 4">
            <a:extLst>
              <a:ext uri="{FF2B5EF4-FFF2-40B4-BE49-F238E27FC236}">
                <a16:creationId xmlns:a16="http://schemas.microsoft.com/office/drawing/2014/main" id="{A4461715-ABE7-46F5-AB2C-20CA32467D84}"/>
              </a:ext>
            </a:extLst>
          </p:cNvPr>
          <p:cNvCxnSpPr/>
          <p:nvPr/>
        </p:nvCxnSpPr>
        <p:spPr>
          <a:xfrm>
            <a:off x="4423896" y="173130"/>
            <a:ext cx="637490" cy="154393"/>
          </a:xfrm>
          <a:prstGeom prst="straightConnector1">
            <a:avLst/>
          </a:prstGeom>
        </p:spPr>
        <p:style>
          <a:lnRef idx="2">
            <a:schemeClr val="dk1"/>
          </a:lnRef>
          <a:fillRef idx="0">
            <a:schemeClr val="dk1"/>
          </a:fillRef>
          <a:effectRef idx="1">
            <a:schemeClr val="dk1"/>
          </a:effectRef>
          <a:fontRef idx="minor">
            <a:schemeClr val="tx1"/>
          </a:fontRef>
        </p:style>
      </p:cxnSp>
      <p:cxnSp>
        <p:nvCxnSpPr>
          <p:cNvPr id="75" name="Connettore 2 74">
            <a:extLst>
              <a:ext uri="{FF2B5EF4-FFF2-40B4-BE49-F238E27FC236}">
                <a16:creationId xmlns:a16="http://schemas.microsoft.com/office/drawing/2014/main" id="{D558BBAC-4BEC-4C4B-A81B-C9ACC9117A46}"/>
              </a:ext>
            </a:extLst>
          </p:cNvPr>
          <p:cNvCxnSpPr>
            <a:cxnSpLocks/>
          </p:cNvCxnSpPr>
          <p:nvPr/>
        </p:nvCxnSpPr>
        <p:spPr>
          <a:xfrm flipH="1">
            <a:off x="4140014" y="262777"/>
            <a:ext cx="129489" cy="622549"/>
          </a:xfrm>
          <a:prstGeom prst="straightConnector1">
            <a:avLst/>
          </a:prstGeom>
        </p:spPr>
        <p:style>
          <a:lnRef idx="2">
            <a:schemeClr val="dk1"/>
          </a:lnRef>
          <a:fillRef idx="0">
            <a:schemeClr val="dk1"/>
          </a:fillRef>
          <a:effectRef idx="1">
            <a:schemeClr val="dk1"/>
          </a:effectRef>
          <a:fontRef idx="minor">
            <a:schemeClr val="tx1"/>
          </a:fontRef>
        </p:style>
      </p:cxnSp>
      <p:cxnSp>
        <p:nvCxnSpPr>
          <p:cNvPr id="76" name="Connettore 2 75">
            <a:extLst>
              <a:ext uri="{FF2B5EF4-FFF2-40B4-BE49-F238E27FC236}">
                <a16:creationId xmlns:a16="http://schemas.microsoft.com/office/drawing/2014/main" id="{8AA9FE2C-3D59-4C60-9135-DADBDBAD6AEC}"/>
              </a:ext>
            </a:extLst>
          </p:cNvPr>
          <p:cNvCxnSpPr>
            <a:cxnSpLocks/>
          </p:cNvCxnSpPr>
          <p:nvPr/>
        </p:nvCxnSpPr>
        <p:spPr>
          <a:xfrm flipV="1">
            <a:off x="2132914" y="1124385"/>
            <a:ext cx="1887570" cy="1693332"/>
          </a:xfrm>
          <a:prstGeom prst="straightConnector1">
            <a:avLst/>
          </a:prstGeom>
        </p:spPr>
        <p:style>
          <a:lnRef idx="2">
            <a:schemeClr val="dk1"/>
          </a:lnRef>
          <a:fillRef idx="0">
            <a:schemeClr val="dk1"/>
          </a:fillRef>
          <a:effectRef idx="1">
            <a:schemeClr val="dk1"/>
          </a:effectRef>
          <a:fontRef idx="minor">
            <a:schemeClr val="tx1"/>
          </a:fontRef>
        </p:style>
      </p:cxnSp>
      <p:sp>
        <p:nvSpPr>
          <p:cNvPr id="77" name="CasellaDiTesto 76">
            <a:extLst>
              <a:ext uri="{FF2B5EF4-FFF2-40B4-BE49-F238E27FC236}">
                <a16:creationId xmlns:a16="http://schemas.microsoft.com/office/drawing/2014/main" id="{673FEF26-D92E-44E5-9895-58941B9B4DC2}"/>
              </a:ext>
            </a:extLst>
          </p:cNvPr>
          <p:cNvSpPr txBox="1"/>
          <p:nvPr/>
        </p:nvSpPr>
        <p:spPr>
          <a:xfrm>
            <a:off x="3565599" y="219758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a:t>
            </a:r>
          </a:p>
        </p:txBody>
      </p:sp>
      <p:sp>
        <p:nvSpPr>
          <p:cNvPr id="78" name="CasellaDiTesto 77">
            <a:extLst>
              <a:ext uri="{FF2B5EF4-FFF2-40B4-BE49-F238E27FC236}">
                <a16:creationId xmlns:a16="http://schemas.microsoft.com/office/drawing/2014/main" id="{F65D71B7-975D-4182-8BC0-6C11C4CE79AC}"/>
              </a:ext>
            </a:extLst>
          </p:cNvPr>
          <p:cNvSpPr txBox="1"/>
          <p:nvPr/>
        </p:nvSpPr>
        <p:spPr>
          <a:xfrm>
            <a:off x="3182109" y="105209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5</a:t>
            </a:r>
          </a:p>
        </p:txBody>
      </p:sp>
      <p:sp>
        <p:nvSpPr>
          <p:cNvPr id="79" name="CasellaDiTesto 78">
            <a:extLst>
              <a:ext uri="{FF2B5EF4-FFF2-40B4-BE49-F238E27FC236}">
                <a16:creationId xmlns:a16="http://schemas.microsoft.com/office/drawing/2014/main" id="{8533E00B-8A81-4944-8C5A-44A741F8AF37}"/>
              </a:ext>
            </a:extLst>
          </p:cNvPr>
          <p:cNvSpPr txBox="1"/>
          <p:nvPr/>
        </p:nvSpPr>
        <p:spPr>
          <a:xfrm>
            <a:off x="1259678" y="1316056"/>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15</a:t>
            </a:r>
          </a:p>
        </p:txBody>
      </p:sp>
      <p:sp>
        <p:nvSpPr>
          <p:cNvPr id="80" name="CasellaDiTesto 79">
            <a:extLst>
              <a:ext uri="{FF2B5EF4-FFF2-40B4-BE49-F238E27FC236}">
                <a16:creationId xmlns:a16="http://schemas.microsoft.com/office/drawing/2014/main" id="{A88C85C5-5EDD-4C1E-A1AB-6F9357C4C6F7}"/>
              </a:ext>
            </a:extLst>
          </p:cNvPr>
          <p:cNvSpPr txBox="1"/>
          <p:nvPr/>
        </p:nvSpPr>
        <p:spPr>
          <a:xfrm>
            <a:off x="363207" y="1724448"/>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26</a:t>
            </a:r>
          </a:p>
        </p:txBody>
      </p:sp>
      <p:sp>
        <p:nvSpPr>
          <p:cNvPr id="81" name="CasellaDiTesto 80">
            <a:extLst>
              <a:ext uri="{FF2B5EF4-FFF2-40B4-BE49-F238E27FC236}">
                <a16:creationId xmlns:a16="http://schemas.microsoft.com/office/drawing/2014/main" id="{7C5EF3DA-A019-4357-B7D8-5B4310C73AFE}"/>
              </a:ext>
            </a:extLst>
          </p:cNvPr>
          <p:cNvSpPr txBox="1"/>
          <p:nvPr/>
        </p:nvSpPr>
        <p:spPr>
          <a:xfrm>
            <a:off x="408030" y="2531271"/>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28</a:t>
            </a:r>
          </a:p>
        </p:txBody>
      </p:sp>
      <p:cxnSp>
        <p:nvCxnSpPr>
          <p:cNvPr id="16" name="Connettore 2 15">
            <a:extLst>
              <a:ext uri="{FF2B5EF4-FFF2-40B4-BE49-F238E27FC236}">
                <a16:creationId xmlns:a16="http://schemas.microsoft.com/office/drawing/2014/main" id="{A0FBC91C-30CD-4440-8E19-716CA6350A8D}"/>
              </a:ext>
            </a:extLst>
          </p:cNvPr>
          <p:cNvCxnSpPr/>
          <p:nvPr/>
        </p:nvCxnSpPr>
        <p:spPr>
          <a:xfrm flipV="1">
            <a:off x="2219450" y="2386294"/>
            <a:ext cx="1329764" cy="508000"/>
          </a:xfrm>
          <a:prstGeom prst="straightConnector1">
            <a:avLst/>
          </a:prstGeom>
        </p:spPr>
        <p:style>
          <a:lnRef idx="2">
            <a:schemeClr val="accent4"/>
          </a:lnRef>
          <a:fillRef idx="0">
            <a:schemeClr val="accent4"/>
          </a:fillRef>
          <a:effectRef idx="1">
            <a:schemeClr val="accent4"/>
          </a:effectRef>
          <a:fontRef idx="minor">
            <a:schemeClr val="tx1"/>
          </a:fontRef>
        </p:style>
      </p:cxnSp>
      <p:cxnSp>
        <p:nvCxnSpPr>
          <p:cNvPr id="86" name="Connettore 2 85">
            <a:extLst>
              <a:ext uri="{FF2B5EF4-FFF2-40B4-BE49-F238E27FC236}">
                <a16:creationId xmlns:a16="http://schemas.microsoft.com/office/drawing/2014/main" id="{EBB9FC00-42D6-4F5C-A4A9-012B44D1CC6A}"/>
              </a:ext>
            </a:extLst>
          </p:cNvPr>
          <p:cNvCxnSpPr>
            <a:cxnSpLocks/>
          </p:cNvCxnSpPr>
          <p:nvPr/>
        </p:nvCxnSpPr>
        <p:spPr>
          <a:xfrm flipH="1" flipV="1">
            <a:off x="3345018" y="1300568"/>
            <a:ext cx="278902" cy="876549"/>
          </a:xfrm>
          <a:prstGeom prst="straightConnector1">
            <a:avLst/>
          </a:prstGeom>
        </p:spPr>
        <p:style>
          <a:lnRef idx="2">
            <a:schemeClr val="accent4"/>
          </a:lnRef>
          <a:fillRef idx="0">
            <a:schemeClr val="accent4"/>
          </a:fillRef>
          <a:effectRef idx="1">
            <a:schemeClr val="accent4"/>
          </a:effectRef>
          <a:fontRef idx="minor">
            <a:schemeClr val="tx1"/>
          </a:fontRef>
        </p:style>
      </p:cxnSp>
      <p:cxnSp>
        <p:nvCxnSpPr>
          <p:cNvPr id="87" name="Connettore 2 86">
            <a:extLst>
              <a:ext uri="{FF2B5EF4-FFF2-40B4-BE49-F238E27FC236}">
                <a16:creationId xmlns:a16="http://schemas.microsoft.com/office/drawing/2014/main" id="{DCBDBE9F-9C1E-490A-991B-A385F7CDC117}"/>
              </a:ext>
            </a:extLst>
          </p:cNvPr>
          <p:cNvCxnSpPr>
            <a:cxnSpLocks/>
          </p:cNvCxnSpPr>
          <p:nvPr/>
        </p:nvCxnSpPr>
        <p:spPr>
          <a:xfrm flipV="1">
            <a:off x="1586939" y="1220882"/>
            <a:ext cx="1538941" cy="194235"/>
          </a:xfrm>
          <a:prstGeom prst="straightConnector1">
            <a:avLst/>
          </a:prstGeom>
        </p:spPr>
        <p:style>
          <a:lnRef idx="2">
            <a:schemeClr val="accent4"/>
          </a:lnRef>
          <a:fillRef idx="0">
            <a:schemeClr val="accent4"/>
          </a:fillRef>
          <a:effectRef idx="1">
            <a:schemeClr val="accent4"/>
          </a:effectRef>
          <a:fontRef idx="minor">
            <a:schemeClr val="tx1"/>
          </a:fontRef>
        </p:style>
      </p:cxnSp>
      <p:cxnSp>
        <p:nvCxnSpPr>
          <p:cNvPr id="88" name="Connettore 2 87">
            <a:extLst>
              <a:ext uri="{FF2B5EF4-FFF2-40B4-BE49-F238E27FC236}">
                <a16:creationId xmlns:a16="http://schemas.microsoft.com/office/drawing/2014/main" id="{23E637E6-FBC2-416E-B02B-CF97AAC7F3A5}"/>
              </a:ext>
            </a:extLst>
          </p:cNvPr>
          <p:cNvCxnSpPr>
            <a:cxnSpLocks/>
          </p:cNvCxnSpPr>
          <p:nvPr/>
        </p:nvCxnSpPr>
        <p:spPr>
          <a:xfrm flipV="1">
            <a:off x="655608" y="1524687"/>
            <a:ext cx="637488" cy="273921"/>
          </a:xfrm>
          <a:prstGeom prst="straightConnector1">
            <a:avLst/>
          </a:prstGeom>
        </p:spPr>
        <p:style>
          <a:lnRef idx="2">
            <a:schemeClr val="accent4"/>
          </a:lnRef>
          <a:fillRef idx="0">
            <a:schemeClr val="accent4"/>
          </a:fillRef>
          <a:effectRef idx="1">
            <a:schemeClr val="accent4"/>
          </a:effectRef>
          <a:fontRef idx="minor">
            <a:schemeClr val="tx1"/>
          </a:fontRef>
        </p:style>
      </p:cxnSp>
      <p:cxnSp>
        <p:nvCxnSpPr>
          <p:cNvPr id="89" name="Connettore 2 88">
            <a:extLst>
              <a:ext uri="{FF2B5EF4-FFF2-40B4-BE49-F238E27FC236}">
                <a16:creationId xmlns:a16="http://schemas.microsoft.com/office/drawing/2014/main" id="{F9D93C5C-822E-497B-B679-CA032778791B}"/>
              </a:ext>
            </a:extLst>
          </p:cNvPr>
          <p:cNvCxnSpPr>
            <a:cxnSpLocks/>
          </p:cNvCxnSpPr>
          <p:nvPr/>
        </p:nvCxnSpPr>
        <p:spPr>
          <a:xfrm>
            <a:off x="511176" y="1972921"/>
            <a:ext cx="34861" cy="552823"/>
          </a:xfrm>
          <a:prstGeom prst="straightConnector1">
            <a:avLst/>
          </a:prstGeom>
        </p:spPr>
        <p:style>
          <a:lnRef idx="2">
            <a:schemeClr val="accent4"/>
          </a:lnRef>
          <a:fillRef idx="0">
            <a:schemeClr val="accent4"/>
          </a:fillRef>
          <a:effectRef idx="1">
            <a:schemeClr val="accent4"/>
          </a:effectRef>
          <a:fontRef idx="minor">
            <a:schemeClr val="tx1"/>
          </a:fontRef>
        </p:style>
      </p:cxnSp>
      <p:sp>
        <p:nvSpPr>
          <p:cNvPr id="91" name="CasellaDiTesto 90">
            <a:extLst>
              <a:ext uri="{FF2B5EF4-FFF2-40B4-BE49-F238E27FC236}">
                <a16:creationId xmlns:a16="http://schemas.microsoft.com/office/drawing/2014/main" id="{05B3039D-D60D-4F6A-A030-9A0AAD1B7B7A}"/>
              </a:ext>
            </a:extLst>
          </p:cNvPr>
          <p:cNvSpPr txBox="1"/>
          <p:nvPr/>
        </p:nvSpPr>
        <p:spPr>
          <a:xfrm>
            <a:off x="1777639" y="6261585"/>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17</a:t>
            </a:r>
          </a:p>
        </p:txBody>
      </p:sp>
      <p:sp>
        <p:nvSpPr>
          <p:cNvPr id="92" name="CasellaDiTesto 91">
            <a:extLst>
              <a:ext uri="{FF2B5EF4-FFF2-40B4-BE49-F238E27FC236}">
                <a16:creationId xmlns:a16="http://schemas.microsoft.com/office/drawing/2014/main" id="{60911C88-9B80-4A96-82D2-B2306CE5784C}"/>
              </a:ext>
            </a:extLst>
          </p:cNvPr>
          <p:cNvSpPr txBox="1"/>
          <p:nvPr/>
        </p:nvSpPr>
        <p:spPr>
          <a:xfrm>
            <a:off x="368187" y="5434840"/>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23</a:t>
            </a:r>
          </a:p>
        </p:txBody>
      </p:sp>
      <p:sp>
        <p:nvSpPr>
          <p:cNvPr id="93" name="CasellaDiTesto 92">
            <a:extLst>
              <a:ext uri="{FF2B5EF4-FFF2-40B4-BE49-F238E27FC236}">
                <a16:creationId xmlns:a16="http://schemas.microsoft.com/office/drawing/2014/main" id="{1F8B1F1F-3EC9-48EF-A2F3-FABCC0ACFA51}"/>
              </a:ext>
            </a:extLst>
          </p:cNvPr>
          <p:cNvSpPr txBox="1"/>
          <p:nvPr/>
        </p:nvSpPr>
        <p:spPr>
          <a:xfrm>
            <a:off x="1199913" y="5160919"/>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4</a:t>
            </a:r>
          </a:p>
        </p:txBody>
      </p:sp>
      <p:sp>
        <p:nvSpPr>
          <p:cNvPr id="94" name="CasellaDiTesto 93">
            <a:extLst>
              <a:ext uri="{FF2B5EF4-FFF2-40B4-BE49-F238E27FC236}">
                <a16:creationId xmlns:a16="http://schemas.microsoft.com/office/drawing/2014/main" id="{721382F8-DB02-4EEC-9334-30678CA38E4E}"/>
              </a:ext>
            </a:extLst>
          </p:cNvPr>
          <p:cNvSpPr txBox="1"/>
          <p:nvPr/>
        </p:nvSpPr>
        <p:spPr>
          <a:xfrm>
            <a:off x="1827442" y="4767467"/>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3</a:t>
            </a:r>
          </a:p>
        </p:txBody>
      </p:sp>
      <p:sp>
        <p:nvSpPr>
          <p:cNvPr id="95" name="CasellaDiTesto 94">
            <a:extLst>
              <a:ext uri="{FF2B5EF4-FFF2-40B4-BE49-F238E27FC236}">
                <a16:creationId xmlns:a16="http://schemas.microsoft.com/office/drawing/2014/main" id="{F60DE71C-73FC-49C4-9905-D6196DC27E47}"/>
              </a:ext>
            </a:extLst>
          </p:cNvPr>
          <p:cNvSpPr txBox="1"/>
          <p:nvPr/>
        </p:nvSpPr>
        <p:spPr>
          <a:xfrm>
            <a:off x="2355364" y="4115037"/>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10</a:t>
            </a:r>
          </a:p>
        </p:txBody>
      </p:sp>
      <p:sp>
        <p:nvSpPr>
          <p:cNvPr id="96" name="CasellaDiTesto 95">
            <a:extLst>
              <a:ext uri="{FF2B5EF4-FFF2-40B4-BE49-F238E27FC236}">
                <a16:creationId xmlns:a16="http://schemas.microsoft.com/office/drawing/2014/main" id="{FBC788E0-2DCB-4856-985B-BD2E72F3E868}"/>
              </a:ext>
            </a:extLst>
          </p:cNvPr>
          <p:cNvSpPr txBox="1"/>
          <p:nvPr/>
        </p:nvSpPr>
        <p:spPr>
          <a:xfrm>
            <a:off x="2918148" y="3930761"/>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19</a:t>
            </a:r>
          </a:p>
        </p:txBody>
      </p:sp>
      <p:cxnSp>
        <p:nvCxnSpPr>
          <p:cNvPr id="19" name="Connettore 2 18">
            <a:extLst>
              <a:ext uri="{FF2B5EF4-FFF2-40B4-BE49-F238E27FC236}">
                <a16:creationId xmlns:a16="http://schemas.microsoft.com/office/drawing/2014/main" id="{EE0D343A-7F10-4633-AED6-3A236F81A0F0}"/>
              </a:ext>
            </a:extLst>
          </p:cNvPr>
          <p:cNvCxnSpPr/>
          <p:nvPr/>
        </p:nvCxnSpPr>
        <p:spPr>
          <a:xfrm>
            <a:off x="667435" y="5665258"/>
            <a:ext cx="1130548" cy="627530"/>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3" name="Connettore 2 102">
            <a:extLst>
              <a:ext uri="{FF2B5EF4-FFF2-40B4-BE49-F238E27FC236}">
                <a16:creationId xmlns:a16="http://schemas.microsoft.com/office/drawing/2014/main" id="{22AE089D-465D-42F2-92CE-DCE152532A09}"/>
              </a:ext>
            </a:extLst>
          </p:cNvPr>
          <p:cNvCxnSpPr>
            <a:cxnSpLocks/>
          </p:cNvCxnSpPr>
          <p:nvPr/>
        </p:nvCxnSpPr>
        <p:spPr>
          <a:xfrm>
            <a:off x="2091826" y="6382434"/>
            <a:ext cx="707216" cy="14943"/>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4" name="Connettore 2 103">
            <a:extLst>
              <a:ext uri="{FF2B5EF4-FFF2-40B4-BE49-F238E27FC236}">
                <a16:creationId xmlns:a16="http://schemas.microsoft.com/office/drawing/2014/main" id="{D1734823-A25C-4FF7-88D3-0A401D9C174E}"/>
              </a:ext>
            </a:extLst>
          </p:cNvPr>
          <p:cNvCxnSpPr>
            <a:cxnSpLocks/>
          </p:cNvCxnSpPr>
          <p:nvPr/>
        </p:nvCxnSpPr>
        <p:spPr>
          <a:xfrm flipV="1">
            <a:off x="687356" y="5351494"/>
            <a:ext cx="493059" cy="164352"/>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5" name="Connettore 2 104">
            <a:extLst>
              <a:ext uri="{FF2B5EF4-FFF2-40B4-BE49-F238E27FC236}">
                <a16:creationId xmlns:a16="http://schemas.microsoft.com/office/drawing/2014/main" id="{E1B75278-20AA-4763-AAFA-F8913E72EF9C}"/>
              </a:ext>
            </a:extLst>
          </p:cNvPr>
          <p:cNvCxnSpPr>
            <a:cxnSpLocks/>
          </p:cNvCxnSpPr>
          <p:nvPr/>
        </p:nvCxnSpPr>
        <p:spPr>
          <a:xfrm flipV="1">
            <a:off x="1474258" y="5012828"/>
            <a:ext cx="333685" cy="219136"/>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6" name="Connettore 2 105">
            <a:extLst>
              <a:ext uri="{FF2B5EF4-FFF2-40B4-BE49-F238E27FC236}">
                <a16:creationId xmlns:a16="http://schemas.microsoft.com/office/drawing/2014/main" id="{8625DC2F-0760-4B24-ADFD-A2640DB30572}"/>
              </a:ext>
            </a:extLst>
          </p:cNvPr>
          <p:cNvCxnSpPr>
            <a:cxnSpLocks/>
          </p:cNvCxnSpPr>
          <p:nvPr/>
        </p:nvCxnSpPr>
        <p:spPr>
          <a:xfrm flipV="1">
            <a:off x="2081866" y="4350436"/>
            <a:ext cx="343646" cy="418353"/>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7" name="Connettore 2 106">
            <a:extLst>
              <a:ext uri="{FF2B5EF4-FFF2-40B4-BE49-F238E27FC236}">
                <a16:creationId xmlns:a16="http://schemas.microsoft.com/office/drawing/2014/main" id="{F836FD34-21E9-41D1-8929-873F155608C3}"/>
              </a:ext>
            </a:extLst>
          </p:cNvPr>
          <p:cNvCxnSpPr>
            <a:cxnSpLocks/>
          </p:cNvCxnSpPr>
          <p:nvPr/>
        </p:nvCxnSpPr>
        <p:spPr>
          <a:xfrm flipV="1">
            <a:off x="2649631" y="4076514"/>
            <a:ext cx="283881" cy="104587"/>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8" name="Connettore 2 107">
            <a:extLst>
              <a:ext uri="{FF2B5EF4-FFF2-40B4-BE49-F238E27FC236}">
                <a16:creationId xmlns:a16="http://schemas.microsoft.com/office/drawing/2014/main" id="{C3E27178-1164-47E8-9900-945B4D7925B3}"/>
              </a:ext>
            </a:extLst>
          </p:cNvPr>
          <p:cNvCxnSpPr>
            <a:cxnSpLocks/>
          </p:cNvCxnSpPr>
          <p:nvPr/>
        </p:nvCxnSpPr>
        <p:spPr>
          <a:xfrm>
            <a:off x="3177552" y="3981885"/>
            <a:ext cx="7754469" cy="1190315"/>
          </a:xfrm>
          <a:prstGeom prst="straightConnector1">
            <a:avLst/>
          </a:prstGeom>
        </p:spPr>
        <p:style>
          <a:lnRef idx="2">
            <a:schemeClr val="dk1"/>
          </a:lnRef>
          <a:fillRef idx="0">
            <a:schemeClr val="dk1"/>
          </a:fillRef>
          <a:effectRef idx="1">
            <a:schemeClr val="dk1"/>
          </a:effectRef>
          <a:fontRef idx="minor">
            <a:schemeClr val="tx1"/>
          </a:fontRef>
        </p:style>
      </p:cxnSp>
      <p:cxnSp>
        <p:nvCxnSpPr>
          <p:cNvPr id="20" name="Connettore 2 19">
            <a:extLst>
              <a:ext uri="{FF2B5EF4-FFF2-40B4-BE49-F238E27FC236}">
                <a16:creationId xmlns:a16="http://schemas.microsoft.com/office/drawing/2014/main" id="{AB7A6857-2712-4C91-9FA8-D295C7ADEDDE}"/>
              </a:ext>
            </a:extLst>
          </p:cNvPr>
          <p:cNvCxnSpPr/>
          <p:nvPr/>
        </p:nvCxnSpPr>
        <p:spPr>
          <a:xfrm>
            <a:off x="10063878" y="3940487"/>
            <a:ext cx="1035921" cy="1225175"/>
          </a:xfrm>
          <a:prstGeom prst="straightConnector1">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 name="Connettore 2 20">
            <a:extLst>
              <a:ext uri="{FF2B5EF4-FFF2-40B4-BE49-F238E27FC236}">
                <a16:creationId xmlns:a16="http://schemas.microsoft.com/office/drawing/2014/main" id="{68832257-F8E1-445F-8A68-AC8950773F79}"/>
              </a:ext>
            </a:extLst>
          </p:cNvPr>
          <p:cNvCxnSpPr/>
          <p:nvPr/>
        </p:nvCxnSpPr>
        <p:spPr>
          <a:xfrm flipV="1">
            <a:off x="6919259" y="4227357"/>
            <a:ext cx="3800038" cy="2176432"/>
          </a:xfrm>
          <a:prstGeom prst="straightConnector1">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 name="Connettore 2 21">
            <a:extLst>
              <a:ext uri="{FF2B5EF4-FFF2-40B4-BE49-F238E27FC236}">
                <a16:creationId xmlns:a16="http://schemas.microsoft.com/office/drawing/2014/main" id="{A239999D-D347-4B06-85BA-6398C4B9514E}"/>
              </a:ext>
            </a:extLst>
          </p:cNvPr>
          <p:cNvCxnSpPr/>
          <p:nvPr/>
        </p:nvCxnSpPr>
        <p:spPr>
          <a:xfrm>
            <a:off x="5475381" y="1862105"/>
            <a:ext cx="1245098" cy="4462433"/>
          </a:xfrm>
          <a:prstGeom prst="straightConnector1">
            <a:avLst/>
          </a:prstGeom>
        </p:spPr>
        <p:style>
          <a:lnRef idx="2">
            <a:schemeClr val="accent6"/>
          </a:lnRef>
          <a:fillRef idx="0">
            <a:schemeClr val="accent6"/>
          </a:fillRef>
          <a:effectRef idx="1">
            <a:schemeClr val="accent6"/>
          </a:effectRef>
          <a:fontRef idx="minor">
            <a:schemeClr val="tx1"/>
          </a:fontRef>
        </p:style>
      </p:cxnSp>
      <p:sp>
        <p:nvSpPr>
          <p:cNvPr id="23" name="Segno di moltiplicazione 22">
            <a:extLst>
              <a:ext uri="{FF2B5EF4-FFF2-40B4-BE49-F238E27FC236}">
                <a16:creationId xmlns:a16="http://schemas.microsoft.com/office/drawing/2014/main" id="{A578A371-79E4-44CF-9D8A-E2F96BF23C36}"/>
              </a:ext>
            </a:extLst>
          </p:cNvPr>
          <p:cNvSpPr/>
          <p:nvPr/>
        </p:nvSpPr>
        <p:spPr>
          <a:xfrm>
            <a:off x="5862295" y="3787962"/>
            <a:ext cx="413373" cy="483098"/>
          </a:xfrm>
          <a:prstGeom prst="mathMultiply">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809278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17"/>
                                        </p:tgtEl>
                                      </p:cBhvr>
                                    </p:animEffect>
                                    <p:set>
                                      <p:cBhvr>
                                        <p:cTn id="12" dur="1" fill="hold">
                                          <p:stCondLst>
                                            <p:cond delay="499"/>
                                          </p:stCondLst>
                                        </p:cTn>
                                        <p:tgtEl>
                                          <p:spTgt spid="17"/>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63"/>
                                        </p:tgtEl>
                                      </p:cBhvr>
                                    </p:animEffect>
                                    <p:set>
                                      <p:cBhvr>
                                        <p:cTn id="27" dur="1" fill="hold">
                                          <p:stCondLst>
                                            <p:cond delay="499"/>
                                          </p:stCondLst>
                                        </p:cTn>
                                        <p:tgtEl>
                                          <p:spTgt spid="63"/>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500"/>
                                        <p:tgtEl>
                                          <p:spTgt spid="2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21" name="Connettore 2 20">
            <a:extLst>
              <a:ext uri="{FF2B5EF4-FFF2-40B4-BE49-F238E27FC236}">
                <a16:creationId xmlns:a16="http://schemas.microsoft.com/office/drawing/2014/main" id="{650E7A2D-4E41-4EA9-8E29-9F5792CCDE5C}"/>
              </a:ext>
            </a:extLst>
          </p:cNvPr>
          <p:cNvCxnSpPr/>
          <p:nvPr/>
        </p:nvCxnSpPr>
        <p:spPr>
          <a:xfrm>
            <a:off x="4610849" y="1535455"/>
            <a:ext cx="6076077" cy="2500155"/>
          </a:xfrm>
          <a:prstGeom prst="straightConnector1">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02" name="Ovale 101">
            <a:extLst>
              <a:ext uri="{FF2B5EF4-FFF2-40B4-BE49-F238E27FC236}">
                <a16:creationId xmlns:a16="http://schemas.microsoft.com/office/drawing/2014/main" id="{85D52586-441D-4F2E-894D-F3E9D4D6FAC3}"/>
              </a:ext>
            </a:extLst>
          </p:cNvPr>
          <p:cNvSpPr/>
          <p:nvPr/>
        </p:nvSpPr>
        <p:spPr>
          <a:xfrm>
            <a:off x="1829422" y="6249520"/>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01" name="Ovale 100">
            <a:extLst>
              <a:ext uri="{FF2B5EF4-FFF2-40B4-BE49-F238E27FC236}">
                <a16:creationId xmlns:a16="http://schemas.microsoft.com/office/drawing/2014/main" id="{F044C7DB-97BF-469E-B007-A61064475BC4}"/>
              </a:ext>
            </a:extLst>
          </p:cNvPr>
          <p:cNvSpPr/>
          <p:nvPr/>
        </p:nvSpPr>
        <p:spPr>
          <a:xfrm>
            <a:off x="410010" y="5452657"/>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00" name="Ovale 99">
            <a:extLst>
              <a:ext uri="{FF2B5EF4-FFF2-40B4-BE49-F238E27FC236}">
                <a16:creationId xmlns:a16="http://schemas.microsoft.com/office/drawing/2014/main" id="{CB1BF7A8-9C7C-49B7-BF77-27FFC51E236C}"/>
              </a:ext>
            </a:extLst>
          </p:cNvPr>
          <p:cNvSpPr/>
          <p:nvPr/>
        </p:nvSpPr>
        <p:spPr>
          <a:xfrm>
            <a:off x="1201893" y="5168776"/>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90" name="Connettore 2 89">
            <a:extLst>
              <a:ext uri="{FF2B5EF4-FFF2-40B4-BE49-F238E27FC236}">
                <a16:creationId xmlns:a16="http://schemas.microsoft.com/office/drawing/2014/main" id="{2F130A99-5EFC-4325-BA05-B7B754722822}"/>
              </a:ext>
            </a:extLst>
          </p:cNvPr>
          <p:cNvCxnSpPr>
            <a:cxnSpLocks/>
          </p:cNvCxnSpPr>
          <p:nvPr/>
        </p:nvCxnSpPr>
        <p:spPr>
          <a:xfrm>
            <a:off x="610783" y="2789705"/>
            <a:ext cx="2171451" cy="3431489"/>
          </a:xfrm>
          <a:prstGeom prst="straightConnector1">
            <a:avLst/>
          </a:prstGeom>
        </p:spPr>
        <p:style>
          <a:lnRef idx="2">
            <a:schemeClr val="accent4"/>
          </a:lnRef>
          <a:fillRef idx="0">
            <a:schemeClr val="accent4"/>
          </a:fillRef>
          <a:effectRef idx="1">
            <a:schemeClr val="accent4"/>
          </a:effectRef>
          <a:fontRef idx="minor">
            <a:schemeClr val="tx1"/>
          </a:fontRef>
        </p:style>
      </p:cxnSp>
      <p:sp>
        <p:nvSpPr>
          <p:cNvPr id="99" name="Ovale 98">
            <a:extLst>
              <a:ext uri="{FF2B5EF4-FFF2-40B4-BE49-F238E27FC236}">
                <a16:creationId xmlns:a16="http://schemas.microsoft.com/office/drawing/2014/main" id="{EEEB0D96-010A-4F06-B6A2-8A7DE9ABEC9F}"/>
              </a:ext>
            </a:extLst>
          </p:cNvPr>
          <p:cNvSpPr/>
          <p:nvPr/>
        </p:nvSpPr>
        <p:spPr>
          <a:xfrm>
            <a:off x="1829422" y="4775324"/>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8" name="Ovale 97">
            <a:extLst>
              <a:ext uri="{FF2B5EF4-FFF2-40B4-BE49-F238E27FC236}">
                <a16:creationId xmlns:a16="http://schemas.microsoft.com/office/drawing/2014/main" id="{6F8A3A31-D513-4C05-B7E2-04A5AF5A1673}"/>
              </a:ext>
            </a:extLst>
          </p:cNvPr>
          <p:cNvSpPr/>
          <p:nvPr/>
        </p:nvSpPr>
        <p:spPr>
          <a:xfrm>
            <a:off x="2407148" y="4122893"/>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8" name="Ovale 17">
            <a:extLst>
              <a:ext uri="{FF2B5EF4-FFF2-40B4-BE49-F238E27FC236}">
                <a16:creationId xmlns:a16="http://schemas.microsoft.com/office/drawing/2014/main" id="{7C6F8E56-073B-4DFC-9F29-F66A91C5C529}"/>
              </a:ext>
            </a:extLst>
          </p:cNvPr>
          <p:cNvSpPr/>
          <p:nvPr/>
        </p:nvSpPr>
        <p:spPr>
          <a:xfrm>
            <a:off x="2964952" y="3928658"/>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5" name="Ovale 84">
            <a:extLst>
              <a:ext uri="{FF2B5EF4-FFF2-40B4-BE49-F238E27FC236}">
                <a16:creationId xmlns:a16="http://schemas.microsoft.com/office/drawing/2014/main" id="{AFB36EB6-4C68-44E1-ADD5-B9211F79B428}"/>
              </a:ext>
            </a:extLst>
          </p:cNvPr>
          <p:cNvSpPr/>
          <p:nvPr/>
        </p:nvSpPr>
        <p:spPr>
          <a:xfrm>
            <a:off x="3565711" y="2213535"/>
            <a:ext cx="214157" cy="21913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4" name="Ovale 83">
            <a:extLst>
              <a:ext uri="{FF2B5EF4-FFF2-40B4-BE49-F238E27FC236}">
                <a16:creationId xmlns:a16="http://schemas.microsoft.com/office/drawing/2014/main" id="{9BF0A501-7629-461F-AAF6-A7EF97971A2D}"/>
              </a:ext>
            </a:extLst>
          </p:cNvPr>
          <p:cNvSpPr/>
          <p:nvPr/>
        </p:nvSpPr>
        <p:spPr>
          <a:xfrm>
            <a:off x="3182221" y="1068045"/>
            <a:ext cx="214157" cy="21913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3" name="Ovale 82">
            <a:extLst>
              <a:ext uri="{FF2B5EF4-FFF2-40B4-BE49-F238E27FC236}">
                <a16:creationId xmlns:a16="http://schemas.microsoft.com/office/drawing/2014/main" id="{A288767D-F5D2-4517-BB4C-820D42F29A17}"/>
              </a:ext>
            </a:extLst>
          </p:cNvPr>
          <p:cNvSpPr/>
          <p:nvPr/>
        </p:nvSpPr>
        <p:spPr>
          <a:xfrm>
            <a:off x="1314573" y="1346947"/>
            <a:ext cx="214157" cy="21913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2" name="Ovale 81">
            <a:extLst>
              <a:ext uri="{FF2B5EF4-FFF2-40B4-BE49-F238E27FC236}">
                <a16:creationId xmlns:a16="http://schemas.microsoft.com/office/drawing/2014/main" id="{E7DEDC63-1FF2-48A0-8C68-53D043D2957C}"/>
              </a:ext>
            </a:extLst>
          </p:cNvPr>
          <p:cNvSpPr/>
          <p:nvPr/>
        </p:nvSpPr>
        <p:spPr>
          <a:xfrm>
            <a:off x="418103" y="1740398"/>
            <a:ext cx="214157" cy="21913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3" name="Ovale 12">
            <a:extLst>
              <a:ext uri="{FF2B5EF4-FFF2-40B4-BE49-F238E27FC236}">
                <a16:creationId xmlns:a16="http://schemas.microsoft.com/office/drawing/2014/main" id="{5E73ECED-FDA2-436B-BDA7-56E8ACDBF0C2}"/>
              </a:ext>
            </a:extLst>
          </p:cNvPr>
          <p:cNvSpPr/>
          <p:nvPr/>
        </p:nvSpPr>
        <p:spPr>
          <a:xfrm>
            <a:off x="462927" y="2547222"/>
            <a:ext cx="214157" cy="21913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4" name="Ovale 73">
            <a:extLst>
              <a:ext uri="{FF2B5EF4-FFF2-40B4-BE49-F238E27FC236}">
                <a16:creationId xmlns:a16="http://schemas.microsoft.com/office/drawing/2014/main" id="{F66C7630-F2D2-4251-8275-7EFD20034071}"/>
              </a:ext>
            </a:extLst>
          </p:cNvPr>
          <p:cNvSpPr/>
          <p:nvPr/>
        </p:nvSpPr>
        <p:spPr>
          <a:xfrm>
            <a:off x="4000299" y="920923"/>
            <a:ext cx="204296" cy="199814"/>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3" name="Ovale 72">
            <a:extLst>
              <a:ext uri="{FF2B5EF4-FFF2-40B4-BE49-F238E27FC236}">
                <a16:creationId xmlns:a16="http://schemas.microsoft.com/office/drawing/2014/main" id="{F57F45F8-9546-4445-8593-DD4E197A9367}"/>
              </a:ext>
            </a:extLst>
          </p:cNvPr>
          <p:cNvSpPr/>
          <p:nvPr/>
        </p:nvSpPr>
        <p:spPr>
          <a:xfrm>
            <a:off x="4204496" y="29433"/>
            <a:ext cx="214257" cy="219735"/>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2" name="Ovale 71">
            <a:extLst>
              <a:ext uri="{FF2B5EF4-FFF2-40B4-BE49-F238E27FC236}">
                <a16:creationId xmlns:a16="http://schemas.microsoft.com/office/drawing/2014/main" id="{74ACF456-B03F-4D37-865A-1A4630F99A68}"/>
              </a:ext>
            </a:extLst>
          </p:cNvPr>
          <p:cNvSpPr/>
          <p:nvPr/>
        </p:nvSpPr>
        <p:spPr>
          <a:xfrm>
            <a:off x="5076064" y="248570"/>
            <a:ext cx="179394" cy="194833"/>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Ovale 1">
            <a:extLst>
              <a:ext uri="{FF2B5EF4-FFF2-40B4-BE49-F238E27FC236}">
                <a16:creationId xmlns:a16="http://schemas.microsoft.com/office/drawing/2014/main" id="{047D8580-905C-48F2-A657-E66D0FE8CF95}"/>
              </a:ext>
            </a:extLst>
          </p:cNvPr>
          <p:cNvSpPr/>
          <p:nvPr/>
        </p:nvSpPr>
        <p:spPr>
          <a:xfrm>
            <a:off x="9548408" y="894976"/>
            <a:ext cx="234079" cy="224118"/>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63" name="Connettore 2 62">
            <a:extLst>
              <a:ext uri="{FF2B5EF4-FFF2-40B4-BE49-F238E27FC236}">
                <a16:creationId xmlns:a16="http://schemas.microsoft.com/office/drawing/2014/main" id="{B16B87C2-CA7B-4202-966C-DF868AB30827}"/>
              </a:ext>
            </a:extLst>
          </p:cNvPr>
          <p:cNvCxnSpPr/>
          <p:nvPr/>
        </p:nvCxnSpPr>
        <p:spPr>
          <a:xfrm>
            <a:off x="5559425" y="1749425"/>
            <a:ext cx="4216400" cy="2032000"/>
          </a:xfrm>
          <a:prstGeom prst="straightConnector1">
            <a:avLst/>
          </a:prstGeom>
        </p:spPr>
        <p:style>
          <a:lnRef idx="2">
            <a:schemeClr val="accent6"/>
          </a:lnRef>
          <a:fillRef idx="0">
            <a:schemeClr val="accent6"/>
          </a:fillRef>
          <a:effectRef idx="1">
            <a:schemeClr val="accent6"/>
          </a:effectRef>
          <a:fontRef idx="minor">
            <a:schemeClr val="tx1"/>
          </a:fontRef>
        </p:style>
      </p:cxnSp>
      <p:sp>
        <p:nvSpPr>
          <p:cNvPr id="61" name="Ovale 60">
            <a:extLst>
              <a:ext uri="{FF2B5EF4-FFF2-40B4-BE49-F238E27FC236}">
                <a16:creationId xmlns:a16="http://schemas.microsoft.com/office/drawing/2014/main" id="{09BC31A5-CC69-48A0-99E3-A55786169944}"/>
              </a:ext>
            </a:extLst>
          </p:cNvPr>
          <p:cNvSpPr/>
          <p:nvPr/>
        </p:nvSpPr>
        <p:spPr>
          <a:xfrm>
            <a:off x="5302250" y="1598930"/>
            <a:ext cx="203200" cy="233680"/>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0" name="Ovale 59">
            <a:extLst>
              <a:ext uri="{FF2B5EF4-FFF2-40B4-BE49-F238E27FC236}">
                <a16:creationId xmlns:a16="http://schemas.microsoft.com/office/drawing/2014/main" id="{48F59015-84B4-408C-8E74-C7F7C3445F19}"/>
              </a:ext>
            </a:extLst>
          </p:cNvPr>
          <p:cNvSpPr/>
          <p:nvPr/>
        </p:nvSpPr>
        <p:spPr>
          <a:xfrm>
            <a:off x="5129530" y="3366770"/>
            <a:ext cx="223520" cy="233680"/>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9" name="Ovale 58">
            <a:extLst>
              <a:ext uri="{FF2B5EF4-FFF2-40B4-BE49-F238E27FC236}">
                <a16:creationId xmlns:a16="http://schemas.microsoft.com/office/drawing/2014/main" id="{87C4859A-0B81-430E-A3FD-E1C3E0E0D3F6}"/>
              </a:ext>
            </a:extLst>
          </p:cNvPr>
          <p:cNvSpPr/>
          <p:nvPr/>
        </p:nvSpPr>
        <p:spPr>
          <a:xfrm>
            <a:off x="4814570" y="3031490"/>
            <a:ext cx="203200" cy="223520"/>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3" name="Ovale 42">
            <a:extLst>
              <a:ext uri="{FF2B5EF4-FFF2-40B4-BE49-F238E27FC236}">
                <a16:creationId xmlns:a16="http://schemas.microsoft.com/office/drawing/2014/main" id="{948BA521-EA89-4F01-83C4-B986AC7F5E29}"/>
              </a:ext>
            </a:extLst>
          </p:cNvPr>
          <p:cNvSpPr/>
          <p:nvPr/>
        </p:nvSpPr>
        <p:spPr>
          <a:xfrm>
            <a:off x="5657850" y="3178810"/>
            <a:ext cx="203200" cy="233680"/>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8" name="Ovale 47">
            <a:extLst>
              <a:ext uri="{FF2B5EF4-FFF2-40B4-BE49-F238E27FC236}">
                <a16:creationId xmlns:a16="http://schemas.microsoft.com/office/drawing/2014/main" id="{B1E7257F-B1D3-4A3B-BD02-DE472D18DDFA}"/>
              </a:ext>
            </a:extLst>
          </p:cNvPr>
          <p:cNvSpPr/>
          <p:nvPr/>
        </p:nvSpPr>
        <p:spPr>
          <a:xfrm>
            <a:off x="9801859" y="2481579"/>
            <a:ext cx="259080" cy="284480"/>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7" name="Ovale 46">
            <a:extLst>
              <a:ext uri="{FF2B5EF4-FFF2-40B4-BE49-F238E27FC236}">
                <a16:creationId xmlns:a16="http://schemas.microsoft.com/office/drawing/2014/main" id="{B582E8EF-D12A-41EA-B1BD-ED16FEDABCAF}"/>
              </a:ext>
            </a:extLst>
          </p:cNvPr>
          <p:cNvSpPr/>
          <p:nvPr/>
        </p:nvSpPr>
        <p:spPr>
          <a:xfrm>
            <a:off x="9070339" y="1882139"/>
            <a:ext cx="259080" cy="284480"/>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7" name="Ovale 36">
            <a:extLst>
              <a:ext uri="{FF2B5EF4-FFF2-40B4-BE49-F238E27FC236}">
                <a16:creationId xmlns:a16="http://schemas.microsoft.com/office/drawing/2014/main" id="{E19E948A-7653-48EF-86ED-024DA25BBADC}"/>
              </a:ext>
            </a:extLst>
          </p:cNvPr>
          <p:cNvSpPr/>
          <p:nvPr/>
        </p:nvSpPr>
        <p:spPr>
          <a:xfrm>
            <a:off x="8440420" y="2679700"/>
            <a:ext cx="259080" cy="284480"/>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6" name="Ovale 35">
            <a:extLst>
              <a:ext uri="{FF2B5EF4-FFF2-40B4-BE49-F238E27FC236}">
                <a16:creationId xmlns:a16="http://schemas.microsoft.com/office/drawing/2014/main" id="{72342AB2-706A-4D90-A7E5-77426738D3AD}"/>
              </a:ext>
            </a:extLst>
          </p:cNvPr>
          <p:cNvSpPr/>
          <p:nvPr/>
        </p:nvSpPr>
        <p:spPr>
          <a:xfrm>
            <a:off x="8856345" y="3222625"/>
            <a:ext cx="254000" cy="254000"/>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1" name="Ovale 30">
            <a:extLst>
              <a:ext uri="{FF2B5EF4-FFF2-40B4-BE49-F238E27FC236}">
                <a16:creationId xmlns:a16="http://schemas.microsoft.com/office/drawing/2014/main" id="{ECA932EE-ACD6-4BAD-AD48-7771243F9399}"/>
              </a:ext>
            </a:extLst>
          </p:cNvPr>
          <p:cNvSpPr/>
          <p:nvPr/>
        </p:nvSpPr>
        <p:spPr>
          <a:xfrm>
            <a:off x="11076305" y="5168265"/>
            <a:ext cx="243840" cy="23368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0" name="Ovale 29">
            <a:extLst>
              <a:ext uri="{FF2B5EF4-FFF2-40B4-BE49-F238E27FC236}">
                <a16:creationId xmlns:a16="http://schemas.microsoft.com/office/drawing/2014/main" id="{28C994D8-9315-4312-A280-8186A450B289}"/>
              </a:ext>
            </a:extLst>
          </p:cNvPr>
          <p:cNvSpPr/>
          <p:nvPr/>
        </p:nvSpPr>
        <p:spPr>
          <a:xfrm>
            <a:off x="10710545" y="3994785"/>
            <a:ext cx="243840" cy="23368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9" name="Ovale 28">
            <a:extLst>
              <a:ext uri="{FF2B5EF4-FFF2-40B4-BE49-F238E27FC236}">
                <a16:creationId xmlns:a16="http://schemas.microsoft.com/office/drawing/2014/main" id="{57CAD127-800C-49E8-ACC9-AC9633E9A215}"/>
              </a:ext>
            </a:extLst>
          </p:cNvPr>
          <p:cNvSpPr/>
          <p:nvPr/>
        </p:nvSpPr>
        <p:spPr>
          <a:xfrm>
            <a:off x="9821545" y="3730625"/>
            <a:ext cx="243840" cy="23368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8" name="Ovale 27">
            <a:extLst>
              <a:ext uri="{FF2B5EF4-FFF2-40B4-BE49-F238E27FC236}">
                <a16:creationId xmlns:a16="http://schemas.microsoft.com/office/drawing/2014/main" id="{F5548FAB-160A-47EF-A79C-D55948BC4EC8}"/>
              </a:ext>
            </a:extLst>
          </p:cNvPr>
          <p:cNvSpPr/>
          <p:nvPr/>
        </p:nvSpPr>
        <p:spPr>
          <a:xfrm>
            <a:off x="6651625" y="6387465"/>
            <a:ext cx="243840" cy="23368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7" name="Ovale 26">
            <a:extLst>
              <a:ext uri="{FF2B5EF4-FFF2-40B4-BE49-F238E27FC236}">
                <a16:creationId xmlns:a16="http://schemas.microsoft.com/office/drawing/2014/main" id="{B1BB4D93-BB18-422F-9420-2F8E8F93A6FD}"/>
              </a:ext>
            </a:extLst>
          </p:cNvPr>
          <p:cNvSpPr/>
          <p:nvPr/>
        </p:nvSpPr>
        <p:spPr>
          <a:xfrm>
            <a:off x="2821305" y="6255385"/>
            <a:ext cx="243840" cy="23368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Ovale 25">
            <a:extLst>
              <a:ext uri="{FF2B5EF4-FFF2-40B4-BE49-F238E27FC236}">
                <a16:creationId xmlns:a16="http://schemas.microsoft.com/office/drawing/2014/main" id="{832A6787-F73A-4EE8-B436-B3B415302E3E}"/>
              </a:ext>
            </a:extLst>
          </p:cNvPr>
          <p:cNvSpPr/>
          <p:nvPr/>
        </p:nvSpPr>
        <p:spPr>
          <a:xfrm>
            <a:off x="4309745" y="1317625"/>
            <a:ext cx="243840" cy="23368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5" name="Ovale 24">
            <a:extLst>
              <a:ext uri="{FF2B5EF4-FFF2-40B4-BE49-F238E27FC236}">
                <a16:creationId xmlns:a16="http://schemas.microsoft.com/office/drawing/2014/main" id="{D94425B6-6BD1-4F5C-825E-C9C1284E5B0E}"/>
              </a:ext>
            </a:extLst>
          </p:cNvPr>
          <p:cNvSpPr/>
          <p:nvPr/>
        </p:nvSpPr>
        <p:spPr>
          <a:xfrm>
            <a:off x="1922145" y="2826385"/>
            <a:ext cx="243840" cy="23368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CasellaDiTesto 6">
            <a:extLst>
              <a:ext uri="{FF2B5EF4-FFF2-40B4-BE49-F238E27FC236}">
                <a16:creationId xmlns:a16="http://schemas.microsoft.com/office/drawing/2014/main" id="{2727330F-7827-48B4-8E32-9DD2B70D9694}"/>
              </a:ext>
            </a:extLst>
          </p:cNvPr>
          <p:cNvSpPr txBox="1"/>
          <p:nvPr/>
        </p:nvSpPr>
        <p:spPr>
          <a:xfrm>
            <a:off x="11014075" y="5151755"/>
            <a:ext cx="4267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29</a:t>
            </a:r>
          </a:p>
        </p:txBody>
      </p:sp>
      <p:sp>
        <p:nvSpPr>
          <p:cNvPr id="8" name="CasellaDiTesto 7">
            <a:extLst>
              <a:ext uri="{FF2B5EF4-FFF2-40B4-BE49-F238E27FC236}">
                <a16:creationId xmlns:a16="http://schemas.microsoft.com/office/drawing/2014/main" id="{1772637B-E201-49FD-BD95-DDF493499D8A}"/>
              </a:ext>
            </a:extLst>
          </p:cNvPr>
          <p:cNvSpPr txBox="1"/>
          <p:nvPr/>
        </p:nvSpPr>
        <p:spPr>
          <a:xfrm>
            <a:off x="10648315" y="3993515"/>
            <a:ext cx="45720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20</a:t>
            </a:r>
          </a:p>
        </p:txBody>
      </p:sp>
      <p:sp>
        <p:nvSpPr>
          <p:cNvPr id="9" name="CasellaDiTesto 8">
            <a:extLst>
              <a:ext uri="{FF2B5EF4-FFF2-40B4-BE49-F238E27FC236}">
                <a16:creationId xmlns:a16="http://schemas.microsoft.com/office/drawing/2014/main" id="{1B391D6C-DD36-4C3A-8FA6-5FC9DA785F27}"/>
              </a:ext>
            </a:extLst>
          </p:cNvPr>
          <p:cNvSpPr txBox="1"/>
          <p:nvPr/>
        </p:nvSpPr>
        <p:spPr>
          <a:xfrm>
            <a:off x="9789795" y="3714115"/>
            <a:ext cx="4775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24</a:t>
            </a:r>
          </a:p>
        </p:txBody>
      </p:sp>
      <p:sp>
        <p:nvSpPr>
          <p:cNvPr id="10" name="CasellaDiTesto 9">
            <a:extLst>
              <a:ext uri="{FF2B5EF4-FFF2-40B4-BE49-F238E27FC236}">
                <a16:creationId xmlns:a16="http://schemas.microsoft.com/office/drawing/2014/main" id="{5888D00F-5A89-424A-A41A-435087AA85C4}"/>
              </a:ext>
            </a:extLst>
          </p:cNvPr>
          <p:cNvSpPr txBox="1"/>
          <p:nvPr/>
        </p:nvSpPr>
        <p:spPr>
          <a:xfrm>
            <a:off x="6604635" y="6386195"/>
            <a:ext cx="33528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27</a:t>
            </a:r>
          </a:p>
        </p:txBody>
      </p:sp>
      <p:sp>
        <p:nvSpPr>
          <p:cNvPr id="11" name="CasellaDiTesto 10">
            <a:extLst>
              <a:ext uri="{FF2B5EF4-FFF2-40B4-BE49-F238E27FC236}">
                <a16:creationId xmlns:a16="http://schemas.microsoft.com/office/drawing/2014/main" id="{115CF95A-61FB-4236-8E43-3FDE44A36D52}"/>
              </a:ext>
            </a:extLst>
          </p:cNvPr>
          <p:cNvSpPr txBox="1"/>
          <p:nvPr/>
        </p:nvSpPr>
        <p:spPr>
          <a:xfrm>
            <a:off x="4267835" y="1301115"/>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22</a:t>
            </a:r>
          </a:p>
        </p:txBody>
      </p:sp>
      <p:sp>
        <p:nvSpPr>
          <p:cNvPr id="12" name="CasellaDiTesto 11">
            <a:extLst>
              <a:ext uri="{FF2B5EF4-FFF2-40B4-BE49-F238E27FC236}">
                <a16:creationId xmlns:a16="http://schemas.microsoft.com/office/drawing/2014/main" id="{21B3627C-8F23-4A14-8C7C-CC30A8E866E5}"/>
              </a:ext>
            </a:extLst>
          </p:cNvPr>
          <p:cNvSpPr txBox="1"/>
          <p:nvPr/>
        </p:nvSpPr>
        <p:spPr>
          <a:xfrm>
            <a:off x="1890395" y="2814955"/>
            <a:ext cx="40640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18</a:t>
            </a:r>
          </a:p>
        </p:txBody>
      </p:sp>
      <p:sp>
        <p:nvSpPr>
          <p:cNvPr id="14" name="CasellaDiTesto 13">
            <a:extLst>
              <a:ext uri="{FF2B5EF4-FFF2-40B4-BE49-F238E27FC236}">
                <a16:creationId xmlns:a16="http://schemas.microsoft.com/office/drawing/2014/main" id="{5F0FFF39-FC36-463B-AD39-EB6C7338F4BB}"/>
              </a:ext>
            </a:extLst>
          </p:cNvPr>
          <p:cNvSpPr txBox="1"/>
          <p:nvPr/>
        </p:nvSpPr>
        <p:spPr>
          <a:xfrm>
            <a:off x="2804795" y="6254115"/>
            <a:ext cx="25400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9</a:t>
            </a:r>
          </a:p>
        </p:txBody>
      </p:sp>
      <p:cxnSp>
        <p:nvCxnSpPr>
          <p:cNvPr id="6" name="Connettore 2 5">
            <a:extLst>
              <a:ext uri="{FF2B5EF4-FFF2-40B4-BE49-F238E27FC236}">
                <a16:creationId xmlns:a16="http://schemas.microsoft.com/office/drawing/2014/main" id="{77CEC6F3-530F-4A90-B3F7-6379B9209146}"/>
              </a:ext>
            </a:extLst>
          </p:cNvPr>
          <p:cNvCxnSpPr/>
          <p:nvPr/>
        </p:nvCxnSpPr>
        <p:spPr>
          <a:xfrm>
            <a:off x="10873740" y="4249420"/>
            <a:ext cx="269240" cy="90424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15" name="Connettore 2 14">
            <a:extLst>
              <a:ext uri="{FF2B5EF4-FFF2-40B4-BE49-F238E27FC236}">
                <a16:creationId xmlns:a16="http://schemas.microsoft.com/office/drawing/2014/main" id="{B5CFE138-CE0B-49E2-A725-E64F6C8CB057}"/>
              </a:ext>
            </a:extLst>
          </p:cNvPr>
          <p:cNvCxnSpPr/>
          <p:nvPr/>
        </p:nvCxnSpPr>
        <p:spPr>
          <a:xfrm>
            <a:off x="10076815" y="3889375"/>
            <a:ext cx="604520" cy="18288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17" name="Connettore 2 16">
            <a:extLst>
              <a:ext uri="{FF2B5EF4-FFF2-40B4-BE49-F238E27FC236}">
                <a16:creationId xmlns:a16="http://schemas.microsoft.com/office/drawing/2014/main" id="{3DA81450-B79F-4DB5-A93B-F56208EC7345}"/>
              </a:ext>
            </a:extLst>
          </p:cNvPr>
          <p:cNvCxnSpPr/>
          <p:nvPr/>
        </p:nvCxnSpPr>
        <p:spPr>
          <a:xfrm flipV="1">
            <a:off x="6897370" y="3940810"/>
            <a:ext cx="2941320" cy="243840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32" name="Connettore 2 31">
            <a:extLst>
              <a:ext uri="{FF2B5EF4-FFF2-40B4-BE49-F238E27FC236}">
                <a16:creationId xmlns:a16="http://schemas.microsoft.com/office/drawing/2014/main" id="{65975652-0A56-48B4-B03F-B245E67B8201}"/>
              </a:ext>
            </a:extLst>
          </p:cNvPr>
          <p:cNvCxnSpPr/>
          <p:nvPr/>
        </p:nvCxnSpPr>
        <p:spPr>
          <a:xfrm>
            <a:off x="4545965" y="1569085"/>
            <a:ext cx="2092960" cy="478536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33" name="Connettore 2 32">
            <a:extLst>
              <a:ext uri="{FF2B5EF4-FFF2-40B4-BE49-F238E27FC236}">
                <a16:creationId xmlns:a16="http://schemas.microsoft.com/office/drawing/2014/main" id="{8FAF9CB6-5215-4EC4-9273-36BF24B8FB96}"/>
              </a:ext>
            </a:extLst>
          </p:cNvPr>
          <p:cNvCxnSpPr/>
          <p:nvPr/>
        </p:nvCxnSpPr>
        <p:spPr>
          <a:xfrm flipH="1">
            <a:off x="2179320" y="1534160"/>
            <a:ext cx="2123440" cy="132080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34" name="Connettore 2 33">
            <a:extLst>
              <a:ext uri="{FF2B5EF4-FFF2-40B4-BE49-F238E27FC236}">
                <a16:creationId xmlns:a16="http://schemas.microsoft.com/office/drawing/2014/main" id="{1D67711A-B21E-4EAB-BF03-59938F6F5903}"/>
              </a:ext>
            </a:extLst>
          </p:cNvPr>
          <p:cNvCxnSpPr/>
          <p:nvPr/>
        </p:nvCxnSpPr>
        <p:spPr>
          <a:xfrm>
            <a:off x="2093595" y="3084195"/>
            <a:ext cx="736600" cy="308864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35" name="Connettore 2 34">
            <a:extLst>
              <a:ext uri="{FF2B5EF4-FFF2-40B4-BE49-F238E27FC236}">
                <a16:creationId xmlns:a16="http://schemas.microsoft.com/office/drawing/2014/main" id="{6E694BA4-5AA3-4A35-B234-56054B98A3BD}"/>
              </a:ext>
            </a:extLst>
          </p:cNvPr>
          <p:cNvCxnSpPr/>
          <p:nvPr/>
        </p:nvCxnSpPr>
        <p:spPr>
          <a:xfrm flipV="1">
            <a:off x="3135630" y="5335270"/>
            <a:ext cx="7868920" cy="985520"/>
          </a:xfrm>
          <a:prstGeom prst="straightConnector1">
            <a:avLst/>
          </a:prstGeom>
        </p:spPr>
        <p:style>
          <a:lnRef idx="2">
            <a:schemeClr val="accent2"/>
          </a:lnRef>
          <a:fillRef idx="0">
            <a:schemeClr val="accent2"/>
          </a:fillRef>
          <a:effectRef idx="1">
            <a:schemeClr val="accent2"/>
          </a:effectRef>
          <a:fontRef idx="minor">
            <a:schemeClr val="tx1"/>
          </a:fontRef>
        </p:style>
      </p:cxnSp>
      <p:sp>
        <p:nvSpPr>
          <p:cNvPr id="39" name="CasellaDiTesto 38">
            <a:extLst>
              <a:ext uri="{FF2B5EF4-FFF2-40B4-BE49-F238E27FC236}">
                <a16:creationId xmlns:a16="http://schemas.microsoft.com/office/drawing/2014/main" id="{A24D3393-FAFB-46EE-96F8-7DB63BC62954}"/>
              </a:ext>
            </a:extLst>
          </p:cNvPr>
          <p:cNvSpPr txBox="1"/>
          <p:nvPr/>
        </p:nvSpPr>
        <p:spPr>
          <a:xfrm>
            <a:off x="8819514" y="3226435"/>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14</a:t>
            </a:r>
          </a:p>
        </p:txBody>
      </p:sp>
      <p:sp>
        <p:nvSpPr>
          <p:cNvPr id="40" name="CasellaDiTesto 39">
            <a:extLst>
              <a:ext uri="{FF2B5EF4-FFF2-40B4-BE49-F238E27FC236}">
                <a16:creationId xmlns:a16="http://schemas.microsoft.com/office/drawing/2014/main" id="{1D46141E-AA12-454B-BFD0-793B386BC9E8}"/>
              </a:ext>
            </a:extLst>
          </p:cNvPr>
          <p:cNvSpPr txBox="1"/>
          <p:nvPr/>
        </p:nvSpPr>
        <p:spPr>
          <a:xfrm>
            <a:off x="8438515" y="2703195"/>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a:t>
            </a:r>
          </a:p>
        </p:txBody>
      </p:sp>
      <p:sp>
        <p:nvSpPr>
          <p:cNvPr id="41" name="CasellaDiTesto 40">
            <a:extLst>
              <a:ext uri="{FF2B5EF4-FFF2-40B4-BE49-F238E27FC236}">
                <a16:creationId xmlns:a16="http://schemas.microsoft.com/office/drawing/2014/main" id="{9A671530-2A89-447A-B8DB-872DECC416FD}"/>
              </a:ext>
            </a:extLst>
          </p:cNvPr>
          <p:cNvSpPr txBox="1"/>
          <p:nvPr/>
        </p:nvSpPr>
        <p:spPr>
          <a:xfrm>
            <a:off x="9037955" y="1880235"/>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21</a:t>
            </a:r>
          </a:p>
        </p:txBody>
      </p:sp>
      <p:sp>
        <p:nvSpPr>
          <p:cNvPr id="42" name="CasellaDiTesto 41">
            <a:extLst>
              <a:ext uri="{FF2B5EF4-FFF2-40B4-BE49-F238E27FC236}">
                <a16:creationId xmlns:a16="http://schemas.microsoft.com/office/drawing/2014/main" id="{DBAB461D-B749-43F4-B532-73F7B6915477}"/>
              </a:ext>
            </a:extLst>
          </p:cNvPr>
          <p:cNvSpPr txBox="1"/>
          <p:nvPr/>
        </p:nvSpPr>
        <p:spPr>
          <a:xfrm>
            <a:off x="9799955" y="249999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8</a:t>
            </a:r>
          </a:p>
        </p:txBody>
      </p:sp>
      <p:cxnSp>
        <p:nvCxnSpPr>
          <p:cNvPr id="38" name="Connettore 2 37">
            <a:extLst>
              <a:ext uri="{FF2B5EF4-FFF2-40B4-BE49-F238E27FC236}">
                <a16:creationId xmlns:a16="http://schemas.microsoft.com/office/drawing/2014/main" id="{722EBFF3-3724-487A-BE15-1907A9A0E728}"/>
              </a:ext>
            </a:extLst>
          </p:cNvPr>
          <p:cNvCxnSpPr/>
          <p:nvPr/>
        </p:nvCxnSpPr>
        <p:spPr>
          <a:xfrm>
            <a:off x="9101455" y="3457575"/>
            <a:ext cx="1976120" cy="1706880"/>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50" name="Connettore 2 49">
            <a:extLst>
              <a:ext uri="{FF2B5EF4-FFF2-40B4-BE49-F238E27FC236}">
                <a16:creationId xmlns:a16="http://schemas.microsoft.com/office/drawing/2014/main" id="{5489DFD0-084D-4A84-B653-458A569633DD}"/>
              </a:ext>
            </a:extLst>
          </p:cNvPr>
          <p:cNvCxnSpPr>
            <a:cxnSpLocks/>
          </p:cNvCxnSpPr>
          <p:nvPr/>
        </p:nvCxnSpPr>
        <p:spPr>
          <a:xfrm>
            <a:off x="8654414" y="2980055"/>
            <a:ext cx="193040" cy="243840"/>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51" name="Connettore 2 50">
            <a:extLst>
              <a:ext uri="{FF2B5EF4-FFF2-40B4-BE49-F238E27FC236}">
                <a16:creationId xmlns:a16="http://schemas.microsoft.com/office/drawing/2014/main" id="{F19008FF-AF11-4A6D-97A7-E1EB4FA53FE1}"/>
              </a:ext>
            </a:extLst>
          </p:cNvPr>
          <p:cNvCxnSpPr>
            <a:cxnSpLocks/>
          </p:cNvCxnSpPr>
          <p:nvPr/>
        </p:nvCxnSpPr>
        <p:spPr>
          <a:xfrm flipH="1">
            <a:off x="8679814" y="2157095"/>
            <a:ext cx="406400" cy="553720"/>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52" name="Connettore 2 51">
            <a:extLst>
              <a:ext uri="{FF2B5EF4-FFF2-40B4-BE49-F238E27FC236}">
                <a16:creationId xmlns:a16="http://schemas.microsoft.com/office/drawing/2014/main" id="{355FEF4B-C1B4-48C4-B4BF-502B9AA025C6}"/>
              </a:ext>
            </a:extLst>
          </p:cNvPr>
          <p:cNvCxnSpPr>
            <a:cxnSpLocks/>
          </p:cNvCxnSpPr>
          <p:nvPr/>
        </p:nvCxnSpPr>
        <p:spPr>
          <a:xfrm>
            <a:off x="9365614" y="2116455"/>
            <a:ext cx="426720" cy="355600"/>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53" name="Connettore 2 52">
            <a:extLst>
              <a:ext uri="{FF2B5EF4-FFF2-40B4-BE49-F238E27FC236}">
                <a16:creationId xmlns:a16="http://schemas.microsoft.com/office/drawing/2014/main" id="{D2A25E90-992B-400A-B1B3-A1F9AC0D4E73}"/>
              </a:ext>
            </a:extLst>
          </p:cNvPr>
          <p:cNvCxnSpPr>
            <a:cxnSpLocks/>
          </p:cNvCxnSpPr>
          <p:nvPr/>
        </p:nvCxnSpPr>
        <p:spPr>
          <a:xfrm>
            <a:off x="10015854" y="2766695"/>
            <a:ext cx="762000" cy="1203960"/>
          </a:xfrm>
          <a:prstGeom prst="straightConnector1">
            <a:avLst/>
          </a:prstGeom>
        </p:spPr>
        <p:style>
          <a:lnRef idx="2">
            <a:schemeClr val="accent1"/>
          </a:lnRef>
          <a:fillRef idx="0">
            <a:schemeClr val="accent1"/>
          </a:fillRef>
          <a:effectRef idx="1">
            <a:schemeClr val="accent1"/>
          </a:effectRef>
          <a:fontRef idx="minor">
            <a:schemeClr val="tx1"/>
          </a:fontRef>
        </p:style>
      </p:cxnSp>
      <p:sp>
        <p:nvSpPr>
          <p:cNvPr id="54" name="CasellaDiTesto 53">
            <a:extLst>
              <a:ext uri="{FF2B5EF4-FFF2-40B4-BE49-F238E27FC236}">
                <a16:creationId xmlns:a16="http://schemas.microsoft.com/office/drawing/2014/main" id="{47AAD4BA-6F54-41BD-940B-D30AA779D7B5}"/>
              </a:ext>
            </a:extLst>
          </p:cNvPr>
          <p:cNvSpPr txBox="1"/>
          <p:nvPr/>
        </p:nvSpPr>
        <p:spPr>
          <a:xfrm>
            <a:off x="5598794" y="317055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12</a:t>
            </a:r>
          </a:p>
        </p:txBody>
      </p:sp>
      <p:sp>
        <p:nvSpPr>
          <p:cNvPr id="55" name="CasellaDiTesto 54">
            <a:extLst>
              <a:ext uri="{FF2B5EF4-FFF2-40B4-BE49-F238E27FC236}">
                <a16:creationId xmlns:a16="http://schemas.microsoft.com/office/drawing/2014/main" id="{8A618497-5E99-43AE-B638-94D30F3D0A28}"/>
              </a:ext>
            </a:extLst>
          </p:cNvPr>
          <p:cNvSpPr txBox="1"/>
          <p:nvPr/>
        </p:nvSpPr>
        <p:spPr>
          <a:xfrm>
            <a:off x="4755515" y="303339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30</a:t>
            </a:r>
          </a:p>
        </p:txBody>
      </p:sp>
      <p:sp>
        <p:nvSpPr>
          <p:cNvPr id="56" name="CasellaDiTesto 55">
            <a:extLst>
              <a:ext uri="{FF2B5EF4-FFF2-40B4-BE49-F238E27FC236}">
                <a16:creationId xmlns:a16="http://schemas.microsoft.com/office/drawing/2014/main" id="{AC79AE56-C0F6-4E43-B1EB-6EA32B321B61}"/>
              </a:ext>
            </a:extLst>
          </p:cNvPr>
          <p:cNvSpPr txBox="1"/>
          <p:nvPr/>
        </p:nvSpPr>
        <p:spPr>
          <a:xfrm>
            <a:off x="5080635" y="335343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13</a:t>
            </a:r>
          </a:p>
        </p:txBody>
      </p:sp>
      <p:sp>
        <p:nvSpPr>
          <p:cNvPr id="57" name="CasellaDiTesto 56">
            <a:extLst>
              <a:ext uri="{FF2B5EF4-FFF2-40B4-BE49-F238E27FC236}">
                <a16:creationId xmlns:a16="http://schemas.microsoft.com/office/drawing/2014/main" id="{BFAF57DD-D1F6-4C22-B884-7EDAC6FC5FDC}"/>
              </a:ext>
            </a:extLst>
          </p:cNvPr>
          <p:cNvSpPr txBox="1"/>
          <p:nvPr/>
        </p:nvSpPr>
        <p:spPr>
          <a:xfrm>
            <a:off x="5243195" y="159067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16</a:t>
            </a:r>
          </a:p>
        </p:txBody>
      </p:sp>
      <p:cxnSp>
        <p:nvCxnSpPr>
          <p:cNvPr id="45" name="Connettore 2 44">
            <a:extLst>
              <a:ext uri="{FF2B5EF4-FFF2-40B4-BE49-F238E27FC236}">
                <a16:creationId xmlns:a16="http://schemas.microsoft.com/office/drawing/2014/main" id="{EC0F52F7-FAE7-4C2B-A6B5-72241D596695}"/>
              </a:ext>
            </a:extLst>
          </p:cNvPr>
          <p:cNvCxnSpPr/>
          <p:nvPr/>
        </p:nvCxnSpPr>
        <p:spPr>
          <a:xfrm>
            <a:off x="5897245" y="3306445"/>
            <a:ext cx="4754880" cy="802640"/>
          </a:xfrm>
          <a:prstGeom prst="straightConnector1">
            <a:avLst/>
          </a:prstGeom>
        </p:spPr>
        <p:style>
          <a:lnRef idx="2">
            <a:schemeClr val="accent6"/>
          </a:lnRef>
          <a:fillRef idx="0">
            <a:schemeClr val="accent6"/>
          </a:fillRef>
          <a:effectRef idx="1">
            <a:schemeClr val="accent6"/>
          </a:effectRef>
          <a:fontRef idx="minor">
            <a:schemeClr val="tx1"/>
          </a:fontRef>
        </p:style>
      </p:cxnSp>
      <p:cxnSp>
        <p:nvCxnSpPr>
          <p:cNvPr id="49" name="Connettore 2 48">
            <a:extLst>
              <a:ext uri="{FF2B5EF4-FFF2-40B4-BE49-F238E27FC236}">
                <a16:creationId xmlns:a16="http://schemas.microsoft.com/office/drawing/2014/main" id="{B5B35950-8A7B-45F0-9408-357D928A9161}"/>
              </a:ext>
            </a:extLst>
          </p:cNvPr>
          <p:cNvCxnSpPr/>
          <p:nvPr/>
        </p:nvCxnSpPr>
        <p:spPr>
          <a:xfrm>
            <a:off x="5039360" y="3144520"/>
            <a:ext cx="614680" cy="152400"/>
          </a:xfrm>
          <a:prstGeom prst="straightConnector1">
            <a:avLst/>
          </a:prstGeom>
        </p:spPr>
        <p:style>
          <a:lnRef idx="2">
            <a:schemeClr val="accent6"/>
          </a:lnRef>
          <a:fillRef idx="0">
            <a:schemeClr val="accent6"/>
          </a:fillRef>
          <a:effectRef idx="1">
            <a:schemeClr val="accent6"/>
          </a:effectRef>
          <a:fontRef idx="minor">
            <a:schemeClr val="tx1"/>
          </a:fontRef>
        </p:style>
      </p:cxnSp>
      <p:cxnSp>
        <p:nvCxnSpPr>
          <p:cNvPr id="58" name="Connettore 2 57">
            <a:extLst>
              <a:ext uri="{FF2B5EF4-FFF2-40B4-BE49-F238E27FC236}">
                <a16:creationId xmlns:a16="http://schemas.microsoft.com/office/drawing/2014/main" id="{6481C283-6070-435E-92CC-E33157D46C11}"/>
              </a:ext>
            </a:extLst>
          </p:cNvPr>
          <p:cNvCxnSpPr/>
          <p:nvPr/>
        </p:nvCxnSpPr>
        <p:spPr>
          <a:xfrm>
            <a:off x="5004435" y="3216275"/>
            <a:ext cx="137160" cy="162560"/>
          </a:xfrm>
          <a:prstGeom prst="straightConnector1">
            <a:avLst/>
          </a:prstGeom>
        </p:spPr>
        <p:style>
          <a:lnRef idx="2">
            <a:schemeClr val="accent6"/>
          </a:lnRef>
          <a:fillRef idx="0">
            <a:schemeClr val="accent6"/>
          </a:fillRef>
          <a:effectRef idx="1">
            <a:schemeClr val="accent6"/>
          </a:effectRef>
          <a:fontRef idx="minor">
            <a:schemeClr val="tx1"/>
          </a:fontRef>
        </p:style>
      </p:cxnSp>
      <p:cxnSp>
        <p:nvCxnSpPr>
          <p:cNvPr id="62" name="Connettore 2 61">
            <a:extLst>
              <a:ext uri="{FF2B5EF4-FFF2-40B4-BE49-F238E27FC236}">
                <a16:creationId xmlns:a16="http://schemas.microsoft.com/office/drawing/2014/main" id="{8202E58F-AA22-4CF6-9CC2-3CD59162BD1F}"/>
              </a:ext>
            </a:extLst>
          </p:cNvPr>
          <p:cNvCxnSpPr/>
          <p:nvPr/>
        </p:nvCxnSpPr>
        <p:spPr>
          <a:xfrm flipH="1">
            <a:off x="5253990" y="1880870"/>
            <a:ext cx="121920" cy="1468120"/>
          </a:xfrm>
          <a:prstGeom prst="straightConnector1">
            <a:avLst/>
          </a:prstGeom>
        </p:spPr>
        <p:style>
          <a:lnRef idx="2">
            <a:schemeClr val="accent6"/>
          </a:lnRef>
          <a:fillRef idx="0">
            <a:schemeClr val="accent6"/>
          </a:fillRef>
          <a:effectRef idx="1">
            <a:schemeClr val="accent6"/>
          </a:effectRef>
          <a:fontRef idx="minor">
            <a:schemeClr val="tx1"/>
          </a:fontRef>
        </p:style>
      </p:cxnSp>
      <p:sp>
        <p:nvSpPr>
          <p:cNvPr id="64" name="CasellaDiTesto 63">
            <a:extLst>
              <a:ext uri="{FF2B5EF4-FFF2-40B4-BE49-F238E27FC236}">
                <a16:creationId xmlns:a16="http://schemas.microsoft.com/office/drawing/2014/main" id="{F71C46CE-2711-4B44-939F-C8C37B602A89}"/>
              </a:ext>
            </a:extLst>
          </p:cNvPr>
          <p:cNvSpPr txBox="1"/>
          <p:nvPr/>
        </p:nvSpPr>
        <p:spPr>
          <a:xfrm>
            <a:off x="9502227" y="882761"/>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11</a:t>
            </a:r>
          </a:p>
        </p:txBody>
      </p:sp>
      <p:sp>
        <p:nvSpPr>
          <p:cNvPr id="65" name="CasellaDiTesto 64">
            <a:extLst>
              <a:ext uri="{FF2B5EF4-FFF2-40B4-BE49-F238E27FC236}">
                <a16:creationId xmlns:a16="http://schemas.microsoft.com/office/drawing/2014/main" id="{E548E3D6-B3B6-4815-A40F-519CA556F5A2}"/>
              </a:ext>
            </a:extLst>
          </p:cNvPr>
          <p:cNvSpPr txBox="1"/>
          <p:nvPr/>
        </p:nvSpPr>
        <p:spPr>
          <a:xfrm>
            <a:off x="5044776" y="220369"/>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7</a:t>
            </a:r>
          </a:p>
        </p:txBody>
      </p:sp>
      <p:sp>
        <p:nvSpPr>
          <p:cNvPr id="69" name="CasellaDiTesto 68">
            <a:extLst>
              <a:ext uri="{FF2B5EF4-FFF2-40B4-BE49-F238E27FC236}">
                <a16:creationId xmlns:a16="http://schemas.microsoft.com/office/drawing/2014/main" id="{01FBA9C4-DCB4-4377-B48E-D63263EE0661}"/>
              </a:ext>
            </a:extLst>
          </p:cNvPr>
          <p:cNvSpPr txBox="1"/>
          <p:nvPr/>
        </p:nvSpPr>
        <p:spPr>
          <a:xfrm>
            <a:off x="4148305" y="1233"/>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25</a:t>
            </a:r>
          </a:p>
        </p:txBody>
      </p:sp>
      <p:sp>
        <p:nvSpPr>
          <p:cNvPr id="70" name="CasellaDiTesto 69">
            <a:extLst>
              <a:ext uri="{FF2B5EF4-FFF2-40B4-BE49-F238E27FC236}">
                <a16:creationId xmlns:a16="http://schemas.microsoft.com/office/drawing/2014/main" id="{67D25CFA-ED22-45EE-A254-CCCBD7E71436}"/>
              </a:ext>
            </a:extLst>
          </p:cNvPr>
          <p:cNvSpPr txBox="1"/>
          <p:nvPr/>
        </p:nvSpPr>
        <p:spPr>
          <a:xfrm>
            <a:off x="3983952" y="897703"/>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6</a:t>
            </a:r>
          </a:p>
        </p:txBody>
      </p:sp>
      <p:cxnSp>
        <p:nvCxnSpPr>
          <p:cNvPr id="3" name="Connettore 2 2">
            <a:extLst>
              <a:ext uri="{FF2B5EF4-FFF2-40B4-BE49-F238E27FC236}">
                <a16:creationId xmlns:a16="http://schemas.microsoft.com/office/drawing/2014/main" id="{365A9440-5507-4881-9B51-561E323943C5}"/>
              </a:ext>
            </a:extLst>
          </p:cNvPr>
          <p:cNvCxnSpPr/>
          <p:nvPr/>
        </p:nvCxnSpPr>
        <p:spPr>
          <a:xfrm flipV="1">
            <a:off x="4561480" y="1052794"/>
            <a:ext cx="4985371" cy="353606"/>
          </a:xfrm>
          <a:prstGeom prst="straightConnector1">
            <a:avLst/>
          </a:prstGeom>
          <a:ln/>
        </p:spPr>
        <p:style>
          <a:lnRef idx="2">
            <a:schemeClr val="dk1"/>
          </a:lnRef>
          <a:fillRef idx="0">
            <a:schemeClr val="dk1"/>
          </a:fillRef>
          <a:effectRef idx="1">
            <a:schemeClr val="dk1"/>
          </a:effectRef>
          <a:fontRef idx="minor">
            <a:schemeClr val="tx1"/>
          </a:fontRef>
        </p:style>
      </p:cxnSp>
      <p:cxnSp>
        <p:nvCxnSpPr>
          <p:cNvPr id="4" name="Connettore 2 3">
            <a:extLst>
              <a:ext uri="{FF2B5EF4-FFF2-40B4-BE49-F238E27FC236}">
                <a16:creationId xmlns:a16="http://schemas.microsoft.com/office/drawing/2014/main" id="{87743590-99A5-4303-A4A3-9E33A24F0A0E}"/>
              </a:ext>
            </a:extLst>
          </p:cNvPr>
          <p:cNvCxnSpPr/>
          <p:nvPr/>
        </p:nvCxnSpPr>
        <p:spPr>
          <a:xfrm>
            <a:off x="5297021" y="393826"/>
            <a:ext cx="4203451" cy="567765"/>
          </a:xfrm>
          <a:prstGeom prst="straightConnector1">
            <a:avLst/>
          </a:prstGeom>
        </p:spPr>
        <p:style>
          <a:lnRef idx="2">
            <a:schemeClr val="dk1"/>
          </a:lnRef>
          <a:fillRef idx="0">
            <a:schemeClr val="dk1"/>
          </a:fillRef>
          <a:effectRef idx="1">
            <a:schemeClr val="dk1"/>
          </a:effectRef>
          <a:fontRef idx="minor">
            <a:schemeClr val="tx1"/>
          </a:fontRef>
        </p:style>
      </p:cxnSp>
      <p:cxnSp>
        <p:nvCxnSpPr>
          <p:cNvPr id="5" name="Connettore 2 4">
            <a:extLst>
              <a:ext uri="{FF2B5EF4-FFF2-40B4-BE49-F238E27FC236}">
                <a16:creationId xmlns:a16="http://schemas.microsoft.com/office/drawing/2014/main" id="{A4461715-ABE7-46F5-AB2C-20CA32467D84}"/>
              </a:ext>
            </a:extLst>
          </p:cNvPr>
          <p:cNvCxnSpPr/>
          <p:nvPr/>
        </p:nvCxnSpPr>
        <p:spPr>
          <a:xfrm>
            <a:off x="4423896" y="173130"/>
            <a:ext cx="637490" cy="154393"/>
          </a:xfrm>
          <a:prstGeom prst="straightConnector1">
            <a:avLst/>
          </a:prstGeom>
        </p:spPr>
        <p:style>
          <a:lnRef idx="2">
            <a:schemeClr val="dk1"/>
          </a:lnRef>
          <a:fillRef idx="0">
            <a:schemeClr val="dk1"/>
          </a:fillRef>
          <a:effectRef idx="1">
            <a:schemeClr val="dk1"/>
          </a:effectRef>
          <a:fontRef idx="minor">
            <a:schemeClr val="tx1"/>
          </a:fontRef>
        </p:style>
      </p:cxnSp>
      <p:cxnSp>
        <p:nvCxnSpPr>
          <p:cNvPr id="75" name="Connettore 2 74">
            <a:extLst>
              <a:ext uri="{FF2B5EF4-FFF2-40B4-BE49-F238E27FC236}">
                <a16:creationId xmlns:a16="http://schemas.microsoft.com/office/drawing/2014/main" id="{D558BBAC-4BEC-4C4B-A81B-C9ACC9117A46}"/>
              </a:ext>
            </a:extLst>
          </p:cNvPr>
          <p:cNvCxnSpPr>
            <a:cxnSpLocks/>
          </p:cNvCxnSpPr>
          <p:nvPr/>
        </p:nvCxnSpPr>
        <p:spPr>
          <a:xfrm flipH="1">
            <a:off x="4140014" y="262777"/>
            <a:ext cx="129489" cy="622549"/>
          </a:xfrm>
          <a:prstGeom prst="straightConnector1">
            <a:avLst/>
          </a:prstGeom>
        </p:spPr>
        <p:style>
          <a:lnRef idx="2">
            <a:schemeClr val="dk1"/>
          </a:lnRef>
          <a:fillRef idx="0">
            <a:schemeClr val="dk1"/>
          </a:fillRef>
          <a:effectRef idx="1">
            <a:schemeClr val="dk1"/>
          </a:effectRef>
          <a:fontRef idx="minor">
            <a:schemeClr val="tx1"/>
          </a:fontRef>
        </p:style>
      </p:cxnSp>
      <p:cxnSp>
        <p:nvCxnSpPr>
          <p:cNvPr id="76" name="Connettore 2 75">
            <a:extLst>
              <a:ext uri="{FF2B5EF4-FFF2-40B4-BE49-F238E27FC236}">
                <a16:creationId xmlns:a16="http://schemas.microsoft.com/office/drawing/2014/main" id="{8AA9FE2C-3D59-4C60-9135-DADBDBAD6AEC}"/>
              </a:ext>
            </a:extLst>
          </p:cNvPr>
          <p:cNvCxnSpPr>
            <a:cxnSpLocks/>
          </p:cNvCxnSpPr>
          <p:nvPr/>
        </p:nvCxnSpPr>
        <p:spPr>
          <a:xfrm flipV="1">
            <a:off x="2132914" y="1124385"/>
            <a:ext cx="1887570" cy="1693332"/>
          </a:xfrm>
          <a:prstGeom prst="straightConnector1">
            <a:avLst/>
          </a:prstGeom>
        </p:spPr>
        <p:style>
          <a:lnRef idx="2">
            <a:schemeClr val="dk1"/>
          </a:lnRef>
          <a:fillRef idx="0">
            <a:schemeClr val="dk1"/>
          </a:fillRef>
          <a:effectRef idx="1">
            <a:schemeClr val="dk1"/>
          </a:effectRef>
          <a:fontRef idx="minor">
            <a:schemeClr val="tx1"/>
          </a:fontRef>
        </p:style>
      </p:cxnSp>
      <p:sp>
        <p:nvSpPr>
          <p:cNvPr id="77" name="CasellaDiTesto 76">
            <a:extLst>
              <a:ext uri="{FF2B5EF4-FFF2-40B4-BE49-F238E27FC236}">
                <a16:creationId xmlns:a16="http://schemas.microsoft.com/office/drawing/2014/main" id="{673FEF26-D92E-44E5-9895-58941B9B4DC2}"/>
              </a:ext>
            </a:extLst>
          </p:cNvPr>
          <p:cNvSpPr txBox="1"/>
          <p:nvPr/>
        </p:nvSpPr>
        <p:spPr>
          <a:xfrm>
            <a:off x="3565599" y="219758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a:t>
            </a:r>
          </a:p>
        </p:txBody>
      </p:sp>
      <p:sp>
        <p:nvSpPr>
          <p:cNvPr id="78" name="CasellaDiTesto 77">
            <a:extLst>
              <a:ext uri="{FF2B5EF4-FFF2-40B4-BE49-F238E27FC236}">
                <a16:creationId xmlns:a16="http://schemas.microsoft.com/office/drawing/2014/main" id="{F65D71B7-975D-4182-8BC0-6C11C4CE79AC}"/>
              </a:ext>
            </a:extLst>
          </p:cNvPr>
          <p:cNvSpPr txBox="1"/>
          <p:nvPr/>
        </p:nvSpPr>
        <p:spPr>
          <a:xfrm>
            <a:off x="3182109" y="105209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5</a:t>
            </a:r>
          </a:p>
        </p:txBody>
      </p:sp>
      <p:sp>
        <p:nvSpPr>
          <p:cNvPr id="79" name="CasellaDiTesto 78">
            <a:extLst>
              <a:ext uri="{FF2B5EF4-FFF2-40B4-BE49-F238E27FC236}">
                <a16:creationId xmlns:a16="http://schemas.microsoft.com/office/drawing/2014/main" id="{8533E00B-8A81-4944-8C5A-44A741F8AF37}"/>
              </a:ext>
            </a:extLst>
          </p:cNvPr>
          <p:cNvSpPr txBox="1"/>
          <p:nvPr/>
        </p:nvSpPr>
        <p:spPr>
          <a:xfrm>
            <a:off x="1259678" y="1316056"/>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15</a:t>
            </a:r>
          </a:p>
        </p:txBody>
      </p:sp>
      <p:sp>
        <p:nvSpPr>
          <p:cNvPr id="80" name="CasellaDiTesto 79">
            <a:extLst>
              <a:ext uri="{FF2B5EF4-FFF2-40B4-BE49-F238E27FC236}">
                <a16:creationId xmlns:a16="http://schemas.microsoft.com/office/drawing/2014/main" id="{A88C85C5-5EDD-4C1E-A1AB-6F9357C4C6F7}"/>
              </a:ext>
            </a:extLst>
          </p:cNvPr>
          <p:cNvSpPr txBox="1"/>
          <p:nvPr/>
        </p:nvSpPr>
        <p:spPr>
          <a:xfrm>
            <a:off x="363207" y="1724448"/>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26</a:t>
            </a:r>
          </a:p>
        </p:txBody>
      </p:sp>
      <p:sp>
        <p:nvSpPr>
          <p:cNvPr id="81" name="CasellaDiTesto 80">
            <a:extLst>
              <a:ext uri="{FF2B5EF4-FFF2-40B4-BE49-F238E27FC236}">
                <a16:creationId xmlns:a16="http://schemas.microsoft.com/office/drawing/2014/main" id="{7C5EF3DA-A019-4357-B7D8-5B4310C73AFE}"/>
              </a:ext>
            </a:extLst>
          </p:cNvPr>
          <p:cNvSpPr txBox="1"/>
          <p:nvPr/>
        </p:nvSpPr>
        <p:spPr>
          <a:xfrm>
            <a:off x="408030" y="2531271"/>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28</a:t>
            </a:r>
          </a:p>
        </p:txBody>
      </p:sp>
      <p:cxnSp>
        <p:nvCxnSpPr>
          <p:cNvPr id="16" name="Connettore 2 15">
            <a:extLst>
              <a:ext uri="{FF2B5EF4-FFF2-40B4-BE49-F238E27FC236}">
                <a16:creationId xmlns:a16="http://schemas.microsoft.com/office/drawing/2014/main" id="{A0FBC91C-30CD-4440-8E19-716CA6350A8D}"/>
              </a:ext>
            </a:extLst>
          </p:cNvPr>
          <p:cNvCxnSpPr/>
          <p:nvPr/>
        </p:nvCxnSpPr>
        <p:spPr>
          <a:xfrm flipV="1">
            <a:off x="2219450" y="2386294"/>
            <a:ext cx="1329764" cy="508000"/>
          </a:xfrm>
          <a:prstGeom prst="straightConnector1">
            <a:avLst/>
          </a:prstGeom>
        </p:spPr>
        <p:style>
          <a:lnRef idx="2">
            <a:schemeClr val="accent4"/>
          </a:lnRef>
          <a:fillRef idx="0">
            <a:schemeClr val="accent4"/>
          </a:fillRef>
          <a:effectRef idx="1">
            <a:schemeClr val="accent4"/>
          </a:effectRef>
          <a:fontRef idx="minor">
            <a:schemeClr val="tx1"/>
          </a:fontRef>
        </p:style>
      </p:cxnSp>
      <p:cxnSp>
        <p:nvCxnSpPr>
          <p:cNvPr id="86" name="Connettore 2 85">
            <a:extLst>
              <a:ext uri="{FF2B5EF4-FFF2-40B4-BE49-F238E27FC236}">
                <a16:creationId xmlns:a16="http://schemas.microsoft.com/office/drawing/2014/main" id="{EBB9FC00-42D6-4F5C-A4A9-012B44D1CC6A}"/>
              </a:ext>
            </a:extLst>
          </p:cNvPr>
          <p:cNvCxnSpPr>
            <a:cxnSpLocks/>
          </p:cNvCxnSpPr>
          <p:nvPr/>
        </p:nvCxnSpPr>
        <p:spPr>
          <a:xfrm flipH="1" flipV="1">
            <a:off x="3345018" y="1300568"/>
            <a:ext cx="278902" cy="876549"/>
          </a:xfrm>
          <a:prstGeom prst="straightConnector1">
            <a:avLst/>
          </a:prstGeom>
        </p:spPr>
        <p:style>
          <a:lnRef idx="2">
            <a:schemeClr val="accent4"/>
          </a:lnRef>
          <a:fillRef idx="0">
            <a:schemeClr val="accent4"/>
          </a:fillRef>
          <a:effectRef idx="1">
            <a:schemeClr val="accent4"/>
          </a:effectRef>
          <a:fontRef idx="minor">
            <a:schemeClr val="tx1"/>
          </a:fontRef>
        </p:style>
      </p:cxnSp>
      <p:cxnSp>
        <p:nvCxnSpPr>
          <p:cNvPr id="87" name="Connettore 2 86">
            <a:extLst>
              <a:ext uri="{FF2B5EF4-FFF2-40B4-BE49-F238E27FC236}">
                <a16:creationId xmlns:a16="http://schemas.microsoft.com/office/drawing/2014/main" id="{DCBDBE9F-9C1E-490A-991B-A385F7CDC117}"/>
              </a:ext>
            </a:extLst>
          </p:cNvPr>
          <p:cNvCxnSpPr>
            <a:cxnSpLocks/>
          </p:cNvCxnSpPr>
          <p:nvPr/>
        </p:nvCxnSpPr>
        <p:spPr>
          <a:xfrm flipV="1">
            <a:off x="1586939" y="1220882"/>
            <a:ext cx="1538941" cy="194235"/>
          </a:xfrm>
          <a:prstGeom prst="straightConnector1">
            <a:avLst/>
          </a:prstGeom>
        </p:spPr>
        <p:style>
          <a:lnRef idx="2">
            <a:schemeClr val="accent4"/>
          </a:lnRef>
          <a:fillRef idx="0">
            <a:schemeClr val="accent4"/>
          </a:fillRef>
          <a:effectRef idx="1">
            <a:schemeClr val="accent4"/>
          </a:effectRef>
          <a:fontRef idx="minor">
            <a:schemeClr val="tx1"/>
          </a:fontRef>
        </p:style>
      </p:cxnSp>
      <p:cxnSp>
        <p:nvCxnSpPr>
          <p:cNvPr id="88" name="Connettore 2 87">
            <a:extLst>
              <a:ext uri="{FF2B5EF4-FFF2-40B4-BE49-F238E27FC236}">
                <a16:creationId xmlns:a16="http://schemas.microsoft.com/office/drawing/2014/main" id="{23E637E6-FBC2-416E-B02B-CF97AAC7F3A5}"/>
              </a:ext>
            </a:extLst>
          </p:cNvPr>
          <p:cNvCxnSpPr>
            <a:cxnSpLocks/>
          </p:cNvCxnSpPr>
          <p:nvPr/>
        </p:nvCxnSpPr>
        <p:spPr>
          <a:xfrm flipV="1">
            <a:off x="655608" y="1524687"/>
            <a:ext cx="637488" cy="273921"/>
          </a:xfrm>
          <a:prstGeom prst="straightConnector1">
            <a:avLst/>
          </a:prstGeom>
        </p:spPr>
        <p:style>
          <a:lnRef idx="2">
            <a:schemeClr val="accent4"/>
          </a:lnRef>
          <a:fillRef idx="0">
            <a:schemeClr val="accent4"/>
          </a:fillRef>
          <a:effectRef idx="1">
            <a:schemeClr val="accent4"/>
          </a:effectRef>
          <a:fontRef idx="minor">
            <a:schemeClr val="tx1"/>
          </a:fontRef>
        </p:style>
      </p:cxnSp>
      <p:cxnSp>
        <p:nvCxnSpPr>
          <p:cNvPr id="89" name="Connettore 2 88">
            <a:extLst>
              <a:ext uri="{FF2B5EF4-FFF2-40B4-BE49-F238E27FC236}">
                <a16:creationId xmlns:a16="http://schemas.microsoft.com/office/drawing/2014/main" id="{F9D93C5C-822E-497B-B679-CA032778791B}"/>
              </a:ext>
            </a:extLst>
          </p:cNvPr>
          <p:cNvCxnSpPr>
            <a:cxnSpLocks/>
          </p:cNvCxnSpPr>
          <p:nvPr/>
        </p:nvCxnSpPr>
        <p:spPr>
          <a:xfrm>
            <a:off x="511176" y="1972921"/>
            <a:ext cx="34861" cy="552823"/>
          </a:xfrm>
          <a:prstGeom prst="straightConnector1">
            <a:avLst/>
          </a:prstGeom>
        </p:spPr>
        <p:style>
          <a:lnRef idx="2">
            <a:schemeClr val="accent4"/>
          </a:lnRef>
          <a:fillRef idx="0">
            <a:schemeClr val="accent4"/>
          </a:fillRef>
          <a:effectRef idx="1">
            <a:schemeClr val="accent4"/>
          </a:effectRef>
          <a:fontRef idx="minor">
            <a:schemeClr val="tx1"/>
          </a:fontRef>
        </p:style>
      </p:cxnSp>
      <p:sp>
        <p:nvSpPr>
          <p:cNvPr id="91" name="CasellaDiTesto 90">
            <a:extLst>
              <a:ext uri="{FF2B5EF4-FFF2-40B4-BE49-F238E27FC236}">
                <a16:creationId xmlns:a16="http://schemas.microsoft.com/office/drawing/2014/main" id="{05B3039D-D60D-4F6A-A030-9A0AAD1B7B7A}"/>
              </a:ext>
            </a:extLst>
          </p:cNvPr>
          <p:cNvSpPr txBox="1"/>
          <p:nvPr/>
        </p:nvSpPr>
        <p:spPr>
          <a:xfrm>
            <a:off x="1777639" y="6261585"/>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17</a:t>
            </a:r>
          </a:p>
        </p:txBody>
      </p:sp>
      <p:sp>
        <p:nvSpPr>
          <p:cNvPr id="92" name="CasellaDiTesto 91">
            <a:extLst>
              <a:ext uri="{FF2B5EF4-FFF2-40B4-BE49-F238E27FC236}">
                <a16:creationId xmlns:a16="http://schemas.microsoft.com/office/drawing/2014/main" id="{60911C88-9B80-4A96-82D2-B2306CE5784C}"/>
              </a:ext>
            </a:extLst>
          </p:cNvPr>
          <p:cNvSpPr txBox="1"/>
          <p:nvPr/>
        </p:nvSpPr>
        <p:spPr>
          <a:xfrm>
            <a:off x="368187" y="5434840"/>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23</a:t>
            </a:r>
          </a:p>
        </p:txBody>
      </p:sp>
      <p:sp>
        <p:nvSpPr>
          <p:cNvPr id="93" name="CasellaDiTesto 92">
            <a:extLst>
              <a:ext uri="{FF2B5EF4-FFF2-40B4-BE49-F238E27FC236}">
                <a16:creationId xmlns:a16="http://schemas.microsoft.com/office/drawing/2014/main" id="{1F8B1F1F-3EC9-48EF-A2F3-FABCC0ACFA51}"/>
              </a:ext>
            </a:extLst>
          </p:cNvPr>
          <p:cNvSpPr txBox="1"/>
          <p:nvPr/>
        </p:nvSpPr>
        <p:spPr>
          <a:xfrm>
            <a:off x="1199913" y="5160919"/>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4</a:t>
            </a:r>
          </a:p>
        </p:txBody>
      </p:sp>
      <p:sp>
        <p:nvSpPr>
          <p:cNvPr id="94" name="CasellaDiTesto 93">
            <a:extLst>
              <a:ext uri="{FF2B5EF4-FFF2-40B4-BE49-F238E27FC236}">
                <a16:creationId xmlns:a16="http://schemas.microsoft.com/office/drawing/2014/main" id="{721382F8-DB02-4EEC-9334-30678CA38E4E}"/>
              </a:ext>
            </a:extLst>
          </p:cNvPr>
          <p:cNvSpPr txBox="1"/>
          <p:nvPr/>
        </p:nvSpPr>
        <p:spPr>
          <a:xfrm>
            <a:off x="1827442" y="4767467"/>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3</a:t>
            </a:r>
          </a:p>
        </p:txBody>
      </p:sp>
      <p:sp>
        <p:nvSpPr>
          <p:cNvPr id="95" name="CasellaDiTesto 94">
            <a:extLst>
              <a:ext uri="{FF2B5EF4-FFF2-40B4-BE49-F238E27FC236}">
                <a16:creationId xmlns:a16="http://schemas.microsoft.com/office/drawing/2014/main" id="{F60DE71C-73FC-49C4-9905-D6196DC27E47}"/>
              </a:ext>
            </a:extLst>
          </p:cNvPr>
          <p:cNvSpPr txBox="1"/>
          <p:nvPr/>
        </p:nvSpPr>
        <p:spPr>
          <a:xfrm>
            <a:off x="2355364" y="4115037"/>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10</a:t>
            </a:r>
          </a:p>
        </p:txBody>
      </p:sp>
      <p:sp>
        <p:nvSpPr>
          <p:cNvPr id="96" name="CasellaDiTesto 95">
            <a:extLst>
              <a:ext uri="{FF2B5EF4-FFF2-40B4-BE49-F238E27FC236}">
                <a16:creationId xmlns:a16="http://schemas.microsoft.com/office/drawing/2014/main" id="{FBC788E0-2DCB-4856-985B-BD2E72F3E868}"/>
              </a:ext>
            </a:extLst>
          </p:cNvPr>
          <p:cNvSpPr txBox="1"/>
          <p:nvPr/>
        </p:nvSpPr>
        <p:spPr>
          <a:xfrm>
            <a:off x="2918148" y="3930761"/>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19</a:t>
            </a:r>
          </a:p>
        </p:txBody>
      </p:sp>
      <p:cxnSp>
        <p:nvCxnSpPr>
          <p:cNvPr id="19" name="Connettore 2 18">
            <a:extLst>
              <a:ext uri="{FF2B5EF4-FFF2-40B4-BE49-F238E27FC236}">
                <a16:creationId xmlns:a16="http://schemas.microsoft.com/office/drawing/2014/main" id="{EE0D343A-7F10-4633-AED6-3A236F81A0F0}"/>
              </a:ext>
            </a:extLst>
          </p:cNvPr>
          <p:cNvCxnSpPr/>
          <p:nvPr/>
        </p:nvCxnSpPr>
        <p:spPr>
          <a:xfrm>
            <a:off x="667435" y="5665258"/>
            <a:ext cx="1130548" cy="627530"/>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3" name="Connettore 2 102">
            <a:extLst>
              <a:ext uri="{FF2B5EF4-FFF2-40B4-BE49-F238E27FC236}">
                <a16:creationId xmlns:a16="http://schemas.microsoft.com/office/drawing/2014/main" id="{22AE089D-465D-42F2-92CE-DCE152532A09}"/>
              </a:ext>
            </a:extLst>
          </p:cNvPr>
          <p:cNvCxnSpPr>
            <a:cxnSpLocks/>
          </p:cNvCxnSpPr>
          <p:nvPr/>
        </p:nvCxnSpPr>
        <p:spPr>
          <a:xfrm>
            <a:off x="2091826" y="6382434"/>
            <a:ext cx="707216" cy="14943"/>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4" name="Connettore 2 103">
            <a:extLst>
              <a:ext uri="{FF2B5EF4-FFF2-40B4-BE49-F238E27FC236}">
                <a16:creationId xmlns:a16="http://schemas.microsoft.com/office/drawing/2014/main" id="{D1734823-A25C-4FF7-88D3-0A401D9C174E}"/>
              </a:ext>
            </a:extLst>
          </p:cNvPr>
          <p:cNvCxnSpPr>
            <a:cxnSpLocks/>
          </p:cNvCxnSpPr>
          <p:nvPr/>
        </p:nvCxnSpPr>
        <p:spPr>
          <a:xfrm flipV="1">
            <a:off x="687356" y="5351494"/>
            <a:ext cx="493059" cy="164352"/>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5" name="Connettore 2 104">
            <a:extLst>
              <a:ext uri="{FF2B5EF4-FFF2-40B4-BE49-F238E27FC236}">
                <a16:creationId xmlns:a16="http://schemas.microsoft.com/office/drawing/2014/main" id="{E1B75278-20AA-4763-AAFA-F8913E72EF9C}"/>
              </a:ext>
            </a:extLst>
          </p:cNvPr>
          <p:cNvCxnSpPr>
            <a:cxnSpLocks/>
          </p:cNvCxnSpPr>
          <p:nvPr/>
        </p:nvCxnSpPr>
        <p:spPr>
          <a:xfrm flipV="1">
            <a:off x="1474258" y="5012828"/>
            <a:ext cx="333685" cy="219136"/>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6" name="Connettore 2 105">
            <a:extLst>
              <a:ext uri="{FF2B5EF4-FFF2-40B4-BE49-F238E27FC236}">
                <a16:creationId xmlns:a16="http://schemas.microsoft.com/office/drawing/2014/main" id="{8625DC2F-0760-4B24-ADFD-A2640DB30572}"/>
              </a:ext>
            </a:extLst>
          </p:cNvPr>
          <p:cNvCxnSpPr>
            <a:cxnSpLocks/>
          </p:cNvCxnSpPr>
          <p:nvPr/>
        </p:nvCxnSpPr>
        <p:spPr>
          <a:xfrm flipV="1">
            <a:off x="2081866" y="4350436"/>
            <a:ext cx="343646" cy="418353"/>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7" name="Connettore 2 106">
            <a:extLst>
              <a:ext uri="{FF2B5EF4-FFF2-40B4-BE49-F238E27FC236}">
                <a16:creationId xmlns:a16="http://schemas.microsoft.com/office/drawing/2014/main" id="{F836FD34-21E9-41D1-8929-873F155608C3}"/>
              </a:ext>
            </a:extLst>
          </p:cNvPr>
          <p:cNvCxnSpPr>
            <a:cxnSpLocks/>
          </p:cNvCxnSpPr>
          <p:nvPr/>
        </p:nvCxnSpPr>
        <p:spPr>
          <a:xfrm flipV="1">
            <a:off x="2649631" y="4076514"/>
            <a:ext cx="283881" cy="104587"/>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8" name="Connettore 2 107">
            <a:extLst>
              <a:ext uri="{FF2B5EF4-FFF2-40B4-BE49-F238E27FC236}">
                <a16:creationId xmlns:a16="http://schemas.microsoft.com/office/drawing/2014/main" id="{C3E27178-1164-47E8-9900-945B4D7925B3}"/>
              </a:ext>
            </a:extLst>
          </p:cNvPr>
          <p:cNvCxnSpPr>
            <a:cxnSpLocks/>
          </p:cNvCxnSpPr>
          <p:nvPr/>
        </p:nvCxnSpPr>
        <p:spPr>
          <a:xfrm>
            <a:off x="3222375" y="4046630"/>
            <a:ext cx="7774390" cy="1180355"/>
          </a:xfrm>
          <a:prstGeom prst="straightConnector1">
            <a:avLst/>
          </a:prstGeom>
        </p:spPr>
        <p:style>
          <a:lnRef idx="2">
            <a:schemeClr val="dk1"/>
          </a:lnRef>
          <a:fillRef idx="0">
            <a:schemeClr val="dk1"/>
          </a:fillRef>
          <a:effectRef idx="1">
            <a:schemeClr val="dk1"/>
          </a:effectRef>
          <a:fontRef idx="minor">
            <a:schemeClr val="tx1"/>
          </a:fontRef>
        </p:style>
      </p:cxnSp>
      <p:cxnSp>
        <p:nvCxnSpPr>
          <p:cNvPr id="20" name="Connettore 2 19">
            <a:extLst>
              <a:ext uri="{FF2B5EF4-FFF2-40B4-BE49-F238E27FC236}">
                <a16:creationId xmlns:a16="http://schemas.microsoft.com/office/drawing/2014/main" id="{64566256-DD5F-466B-A448-4D5FEBCBA4DF}"/>
              </a:ext>
            </a:extLst>
          </p:cNvPr>
          <p:cNvCxnSpPr/>
          <p:nvPr/>
        </p:nvCxnSpPr>
        <p:spPr>
          <a:xfrm flipV="1">
            <a:off x="6953625" y="5417171"/>
            <a:ext cx="4054036" cy="1050864"/>
          </a:xfrm>
          <a:prstGeom prst="straightConnector1">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 name="Connettore 2 21">
            <a:extLst>
              <a:ext uri="{FF2B5EF4-FFF2-40B4-BE49-F238E27FC236}">
                <a16:creationId xmlns:a16="http://schemas.microsoft.com/office/drawing/2014/main" id="{BAE9525E-1456-4E3E-BFD4-4B808EBF9941}"/>
              </a:ext>
            </a:extLst>
          </p:cNvPr>
          <p:cNvCxnSpPr>
            <a:cxnSpLocks/>
          </p:cNvCxnSpPr>
          <p:nvPr/>
        </p:nvCxnSpPr>
        <p:spPr>
          <a:xfrm flipH="1">
            <a:off x="6871235" y="2814508"/>
            <a:ext cx="2983254" cy="3549723"/>
          </a:xfrm>
          <a:prstGeom prst="straightConnector1">
            <a:avLst/>
          </a:prstGeom>
        </p:spPr>
        <p:style>
          <a:lnRef idx="2">
            <a:schemeClr val="accent1"/>
          </a:lnRef>
          <a:fillRef idx="0">
            <a:schemeClr val="accent1"/>
          </a:fillRef>
          <a:effectRef idx="1">
            <a:schemeClr val="accent1"/>
          </a:effectRef>
          <a:fontRef idx="minor">
            <a:schemeClr val="tx1"/>
          </a:fontRef>
        </p:style>
      </p:cxnSp>
      <p:sp>
        <p:nvSpPr>
          <p:cNvPr id="23" name="Segno di moltiplicazione 22">
            <a:extLst>
              <a:ext uri="{FF2B5EF4-FFF2-40B4-BE49-F238E27FC236}">
                <a16:creationId xmlns:a16="http://schemas.microsoft.com/office/drawing/2014/main" id="{F5776FAE-3A2C-46C4-B618-E4BC9E2A54D2}"/>
              </a:ext>
            </a:extLst>
          </p:cNvPr>
          <p:cNvSpPr/>
          <p:nvPr/>
        </p:nvSpPr>
        <p:spPr>
          <a:xfrm>
            <a:off x="8352491" y="4126629"/>
            <a:ext cx="413373" cy="483098"/>
          </a:xfrm>
          <a:prstGeom prst="mathMultiply">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3939036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32"/>
                                        </p:tgtEl>
                                      </p:cBhvr>
                                    </p:animEffect>
                                    <p:set>
                                      <p:cBhvr>
                                        <p:cTn id="12" dur="1" fill="hold">
                                          <p:stCondLst>
                                            <p:cond delay="499"/>
                                          </p:stCondLst>
                                        </p:cTn>
                                        <p:tgtEl>
                                          <p:spTgt spid="3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53"/>
                                        </p:tgtEl>
                                      </p:cBhvr>
                                    </p:animEffect>
                                    <p:set>
                                      <p:cBhvr>
                                        <p:cTn id="27" dur="1" fill="hold">
                                          <p:stCondLst>
                                            <p:cond delay="499"/>
                                          </p:stCondLst>
                                        </p:cTn>
                                        <p:tgtEl>
                                          <p:spTgt spid="53"/>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500"/>
                                        <p:tgtEl>
                                          <p:spTgt spid="2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67" name="Connettore 2 66">
            <a:extLst>
              <a:ext uri="{FF2B5EF4-FFF2-40B4-BE49-F238E27FC236}">
                <a16:creationId xmlns:a16="http://schemas.microsoft.com/office/drawing/2014/main" id="{435C4368-C886-48A8-9920-C7851D893A02}"/>
              </a:ext>
            </a:extLst>
          </p:cNvPr>
          <p:cNvCxnSpPr/>
          <p:nvPr/>
        </p:nvCxnSpPr>
        <p:spPr>
          <a:xfrm flipH="1" flipV="1">
            <a:off x="3821142" y="2384303"/>
            <a:ext cx="6907806" cy="1633567"/>
          </a:xfrm>
          <a:prstGeom prst="straightConnector1">
            <a:avLst/>
          </a:prstGeom>
        </p:spPr>
        <p:style>
          <a:lnRef idx="2">
            <a:schemeClr val="accent4"/>
          </a:lnRef>
          <a:fillRef idx="0">
            <a:schemeClr val="accent4"/>
          </a:fillRef>
          <a:effectRef idx="1">
            <a:schemeClr val="accent4"/>
          </a:effectRef>
          <a:fontRef idx="minor">
            <a:schemeClr val="tx1"/>
          </a:fontRef>
        </p:style>
      </p:cxnSp>
      <p:cxnSp>
        <p:nvCxnSpPr>
          <p:cNvPr id="66" name="Connettore 2 65">
            <a:extLst>
              <a:ext uri="{FF2B5EF4-FFF2-40B4-BE49-F238E27FC236}">
                <a16:creationId xmlns:a16="http://schemas.microsoft.com/office/drawing/2014/main" id="{D6910E2F-80A2-4592-AC90-A04D9A43E261}"/>
              </a:ext>
            </a:extLst>
          </p:cNvPr>
          <p:cNvCxnSpPr>
            <a:cxnSpLocks/>
          </p:cNvCxnSpPr>
          <p:nvPr/>
        </p:nvCxnSpPr>
        <p:spPr>
          <a:xfrm flipH="1">
            <a:off x="2254412" y="2729841"/>
            <a:ext cx="7525372" cy="182979"/>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110" name="Connettore 2 109">
            <a:extLst>
              <a:ext uri="{FF2B5EF4-FFF2-40B4-BE49-F238E27FC236}">
                <a16:creationId xmlns:a16="http://schemas.microsoft.com/office/drawing/2014/main" id="{283BCB6D-4399-4FD1-ACCB-BAC07AF38588}"/>
              </a:ext>
            </a:extLst>
          </p:cNvPr>
          <p:cNvCxnSpPr>
            <a:cxnSpLocks/>
          </p:cNvCxnSpPr>
          <p:nvPr/>
        </p:nvCxnSpPr>
        <p:spPr>
          <a:xfrm>
            <a:off x="5525321" y="1756360"/>
            <a:ext cx="4240903" cy="1991061"/>
          </a:xfrm>
          <a:prstGeom prst="straightConnector1">
            <a:avLst/>
          </a:prstGeom>
        </p:spPr>
        <p:style>
          <a:lnRef idx="2">
            <a:schemeClr val="accent6"/>
          </a:lnRef>
          <a:fillRef idx="0">
            <a:schemeClr val="accent6"/>
          </a:fillRef>
          <a:effectRef idx="1">
            <a:schemeClr val="accent6"/>
          </a:effectRef>
          <a:fontRef idx="minor">
            <a:schemeClr val="tx1"/>
          </a:fontRef>
        </p:style>
      </p:cxnSp>
      <p:sp>
        <p:nvSpPr>
          <p:cNvPr id="102" name="Ovale 101">
            <a:extLst>
              <a:ext uri="{FF2B5EF4-FFF2-40B4-BE49-F238E27FC236}">
                <a16:creationId xmlns:a16="http://schemas.microsoft.com/office/drawing/2014/main" id="{85D52586-441D-4F2E-894D-F3E9D4D6FAC3}"/>
              </a:ext>
            </a:extLst>
          </p:cNvPr>
          <p:cNvSpPr/>
          <p:nvPr/>
        </p:nvSpPr>
        <p:spPr>
          <a:xfrm>
            <a:off x="1829422" y="6249520"/>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01" name="Ovale 100">
            <a:extLst>
              <a:ext uri="{FF2B5EF4-FFF2-40B4-BE49-F238E27FC236}">
                <a16:creationId xmlns:a16="http://schemas.microsoft.com/office/drawing/2014/main" id="{F044C7DB-97BF-469E-B007-A61064475BC4}"/>
              </a:ext>
            </a:extLst>
          </p:cNvPr>
          <p:cNvSpPr/>
          <p:nvPr/>
        </p:nvSpPr>
        <p:spPr>
          <a:xfrm>
            <a:off x="410010" y="5452657"/>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00" name="Ovale 99">
            <a:extLst>
              <a:ext uri="{FF2B5EF4-FFF2-40B4-BE49-F238E27FC236}">
                <a16:creationId xmlns:a16="http://schemas.microsoft.com/office/drawing/2014/main" id="{CB1BF7A8-9C7C-49B7-BF77-27FFC51E236C}"/>
              </a:ext>
            </a:extLst>
          </p:cNvPr>
          <p:cNvSpPr/>
          <p:nvPr/>
        </p:nvSpPr>
        <p:spPr>
          <a:xfrm>
            <a:off x="1201893" y="5168776"/>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90" name="Connettore 2 89">
            <a:extLst>
              <a:ext uri="{FF2B5EF4-FFF2-40B4-BE49-F238E27FC236}">
                <a16:creationId xmlns:a16="http://schemas.microsoft.com/office/drawing/2014/main" id="{2F130A99-5EFC-4325-BA05-B7B754722822}"/>
              </a:ext>
            </a:extLst>
          </p:cNvPr>
          <p:cNvCxnSpPr>
            <a:cxnSpLocks/>
          </p:cNvCxnSpPr>
          <p:nvPr/>
        </p:nvCxnSpPr>
        <p:spPr>
          <a:xfrm>
            <a:off x="610783" y="2789705"/>
            <a:ext cx="2171451" cy="3431489"/>
          </a:xfrm>
          <a:prstGeom prst="straightConnector1">
            <a:avLst/>
          </a:prstGeom>
        </p:spPr>
        <p:style>
          <a:lnRef idx="2">
            <a:schemeClr val="accent4"/>
          </a:lnRef>
          <a:fillRef idx="0">
            <a:schemeClr val="accent4"/>
          </a:fillRef>
          <a:effectRef idx="1">
            <a:schemeClr val="accent4"/>
          </a:effectRef>
          <a:fontRef idx="minor">
            <a:schemeClr val="tx1"/>
          </a:fontRef>
        </p:style>
      </p:cxnSp>
      <p:sp>
        <p:nvSpPr>
          <p:cNvPr id="99" name="Ovale 98">
            <a:extLst>
              <a:ext uri="{FF2B5EF4-FFF2-40B4-BE49-F238E27FC236}">
                <a16:creationId xmlns:a16="http://schemas.microsoft.com/office/drawing/2014/main" id="{EEEB0D96-010A-4F06-B6A2-8A7DE9ABEC9F}"/>
              </a:ext>
            </a:extLst>
          </p:cNvPr>
          <p:cNvSpPr/>
          <p:nvPr/>
        </p:nvSpPr>
        <p:spPr>
          <a:xfrm>
            <a:off x="1829422" y="4775324"/>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8" name="Ovale 97">
            <a:extLst>
              <a:ext uri="{FF2B5EF4-FFF2-40B4-BE49-F238E27FC236}">
                <a16:creationId xmlns:a16="http://schemas.microsoft.com/office/drawing/2014/main" id="{6F8A3A31-D513-4C05-B7E2-04A5AF5A1673}"/>
              </a:ext>
            </a:extLst>
          </p:cNvPr>
          <p:cNvSpPr/>
          <p:nvPr/>
        </p:nvSpPr>
        <p:spPr>
          <a:xfrm>
            <a:off x="2407148" y="4122893"/>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8" name="Ovale 17">
            <a:extLst>
              <a:ext uri="{FF2B5EF4-FFF2-40B4-BE49-F238E27FC236}">
                <a16:creationId xmlns:a16="http://schemas.microsoft.com/office/drawing/2014/main" id="{7C6F8E56-073B-4DFC-9F29-F66A91C5C529}"/>
              </a:ext>
            </a:extLst>
          </p:cNvPr>
          <p:cNvSpPr/>
          <p:nvPr/>
        </p:nvSpPr>
        <p:spPr>
          <a:xfrm>
            <a:off x="2964952" y="3928658"/>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5" name="Ovale 84">
            <a:extLst>
              <a:ext uri="{FF2B5EF4-FFF2-40B4-BE49-F238E27FC236}">
                <a16:creationId xmlns:a16="http://schemas.microsoft.com/office/drawing/2014/main" id="{AFB36EB6-4C68-44E1-ADD5-B9211F79B428}"/>
              </a:ext>
            </a:extLst>
          </p:cNvPr>
          <p:cNvSpPr/>
          <p:nvPr/>
        </p:nvSpPr>
        <p:spPr>
          <a:xfrm>
            <a:off x="3570691" y="2213535"/>
            <a:ext cx="209177" cy="22909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4" name="Ovale 83">
            <a:extLst>
              <a:ext uri="{FF2B5EF4-FFF2-40B4-BE49-F238E27FC236}">
                <a16:creationId xmlns:a16="http://schemas.microsoft.com/office/drawing/2014/main" id="{9BF0A501-7629-461F-AAF6-A7EF97971A2D}"/>
              </a:ext>
            </a:extLst>
          </p:cNvPr>
          <p:cNvSpPr/>
          <p:nvPr/>
        </p:nvSpPr>
        <p:spPr>
          <a:xfrm>
            <a:off x="3187201" y="1068045"/>
            <a:ext cx="209177" cy="22909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3" name="Ovale 82">
            <a:extLst>
              <a:ext uri="{FF2B5EF4-FFF2-40B4-BE49-F238E27FC236}">
                <a16:creationId xmlns:a16="http://schemas.microsoft.com/office/drawing/2014/main" id="{A288767D-F5D2-4517-BB4C-820D42F29A17}"/>
              </a:ext>
            </a:extLst>
          </p:cNvPr>
          <p:cNvSpPr/>
          <p:nvPr/>
        </p:nvSpPr>
        <p:spPr>
          <a:xfrm>
            <a:off x="1314573" y="1346947"/>
            <a:ext cx="214157" cy="21913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2" name="Ovale 81">
            <a:extLst>
              <a:ext uri="{FF2B5EF4-FFF2-40B4-BE49-F238E27FC236}">
                <a16:creationId xmlns:a16="http://schemas.microsoft.com/office/drawing/2014/main" id="{E7DEDC63-1FF2-48A0-8C68-53D043D2957C}"/>
              </a:ext>
            </a:extLst>
          </p:cNvPr>
          <p:cNvSpPr/>
          <p:nvPr/>
        </p:nvSpPr>
        <p:spPr>
          <a:xfrm>
            <a:off x="418103" y="1740398"/>
            <a:ext cx="214157" cy="21913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3" name="Ovale 12">
            <a:extLst>
              <a:ext uri="{FF2B5EF4-FFF2-40B4-BE49-F238E27FC236}">
                <a16:creationId xmlns:a16="http://schemas.microsoft.com/office/drawing/2014/main" id="{5E73ECED-FDA2-436B-BDA7-56E8ACDBF0C2}"/>
              </a:ext>
            </a:extLst>
          </p:cNvPr>
          <p:cNvSpPr/>
          <p:nvPr/>
        </p:nvSpPr>
        <p:spPr>
          <a:xfrm>
            <a:off x="462927" y="2547222"/>
            <a:ext cx="214157" cy="21913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4" name="Ovale 73">
            <a:extLst>
              <a:ext uri="{FF2B5EF4-FFF2-40B4-BE49-F238E27FC236}">
                <a16:creationId xmlns:a16="http://schemas.microsoft.com/office/drawing/2014/main" id="{F66C7630-F2D2-4251-8275-7EFD20034071}"/>
              </a:ext>
            </a:extLst>
          </p:cNvPr>
          <p:cNvSpPr/>
          <p:nvPr/>
        </p:nvSpPr>
        <p:spPr>
          <a:xfrm>
            <a:off x="4005279" y="920923"/>
            <a:ext cx="199316" cy="204794"/>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3" name="Ovale 72">
            <a:extLst>
              <a:ext uri="{FF2B5EF4-FFF2-40B4-BE49-F238E27FC236}">
                <a16:creationId xmlns:a16="http://schemas.microsoft.com/office/drawing/2014/main" id="{F57F45F8-9546-4445-8593-DD4E197A9367}"/>
              </a:ext>
            </a:extLst>
          </p:cNvPr>
          <p:cNvSpPr/>
          <p:nvPr/>
        </p:nvSpPr>
        <p:spPr>
          <a:xfrm>
            <a:off x="4204496" y="29433"/>
            <a:ext cx="214257" cy="219735"/>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2" name="Ovale 71">
            <a:extLst>
              <a:ext uri="{FF2B5EF4-FFF2-40B4-BE49-F238E27FC236}">
                <a16:creationId xmlns:a16="http://schemas.microsoft.com/office/drawing/2014/main" id="{74ACF456-B03F-4D37-865A-1A4630F99A68}"/>
              </a:ext>
            </a:extLst>
          </p:cNvPr>
          <p:cNvSpPr/>
          <p:nvPr/>
        </p:nvSpPr>
        <p:spPr>
          <a:xfrm>
            <a:off x="5076064" y="248570"/>
            <a:ext cx="179394" cy="194833"/>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Ovale 1">
            <a:extLst>
              <a:ext uri="{FF2B5EF4-FFF2-40B4-BE49-F238E27FC236}">
                <a16:creationId xmlns:a16="http://schemas.microsoft.com/office/drawing/2014/main" id="{047D8580-905C-48F2-A657-E66D0FE8CF95}"/>
              </a:ext>
            </a:extLst>
          </p:cNvPr>
          <p:cNvSpPr/>
          <p:nvPr/>
        </p:nvSpPr>
        <p:spPr>
          <a:xfrm>
            <a:off x="9548408" y="894976"/>
            <a:ext cx="234079" cy="224118"/>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1" name="Ovale 60">
            <a:extLst>
              <a:ext uri="{FF2B5EF4-FFF2-40B4-BE49-F238E27FC236}">
                <a16:creationId xmlns:a16="http://schemas.microsoft.com/office/drawing/2014/main" id="{09BC31A5-CC69-48A0-99E3-A55786169944}"/>
              </a:ext>
            </a:extLst>
          </p:cNvPr>
          <p:cNvSpPr/>
          <p:nvPr/>
        </p:nvSpPr>
        <p:spPr>
          <a:xfrm>
            <a:off x="5302250" y="1598930"/>
            <a:ext cx="203200" cy="233680"/>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0" name="Ovale 59">
            <a:extLst>
              <a:ext uri="{FF2B5EF4-FFF2-40B4-BE49-F238E27FC236}">
                <a16:creationId xmlns:a16="http://schemas.microsoft.com/office/drawing/2014/main" id="{48F59015-84B4-408C-8E74-C7F7C3445F19}"/>
              </a:ext>
            </a:extLst>
          </p:cNvPr>
          <p:cNvSpPr/>
          <p:nvPr/>
        </p:nvSpPr>
        <p:spPr>
          <a:xfrm>
            <a:off x="5129530" y="3366770"/>
            <a:ext cx="223520" cy="233680"/>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9" name="Ovale 58">
            <a:extLst>
              <a:ext uri="{FF2B5EF4-FFF2-40B4-BE49-F238E27FC236}">
                <a16:creationId xmlns:a16="http://schemas.microsoft.com/office/drawing/2014/main" id="{87C4859A-0B81-430E-A3FD-E1C3E0E0D3F6}"/>
              </a:ext>
            </a:extLst>
          </p:cNvPr>
          <p:cNvSpPr/>
          <p:nvPr/>
        </p:nvSpPr>
        <p:spPr>
          <a:xfrm>
            <a:off x="4814570" y="3031490"/>
            <a:ext cx="203200" cy="223520"/>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3" name="Ovale 42">
            <a:extLst>
              <a:ext uri="{FF2B5EF4-FFF2-40B4-BE49-F238E27FC236}">
                <a16:creationId xmlns:a16="http://schemas.microsoft.com/office/drawing/2014/main" id="{948BA521-EA89-4F01-83C4-B986AC7F5E29}"/>
              </a:ext>
            </a:extLst>
          </p:cNvPr>
          <p:cNvSpPr/>
          <p:nvPr/>
        </p:nvSpPr>
        <p:spPr>
          <a:xfrm>
            <a:off x="5657850" y="3178810"/>
            <a:ext cx="203200" cy="233680"/>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8" name="Ovale 47">
            <a:extLst>
              <a:ext uri="{FF2B5EF4-FFF2-40B4-BE49-F238E27FC236}">
                <a16:creationId xmlns:a16="http://schemas.microsoft.com/office/drawing/2014/main" id="{B1E7257F-B1D3-4A3B-BD02-DE472D18DDFA}"/>
              </a:ext>
            </a:extLst>
          </p:cNvPr>
          <p:cNvSpPr/>
          <p:nvPr/>
        </p:nvSpPr>
        <p:spPr>
          <a:xfrm>
            <a:off x="9801859" y="2481579"/>
            <a:ext cx="259080" cy="284480"/>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7" name="Ovale 46">
            <a:extLst>
              <a:ext uri="{FF2B5EF4-FFF2-40B4-BE49-F238E27FC236}">
                <a16:creationId xmlns:a16="http://schemas.microsoft.com/office/drawing/2014/main" id="{B582E8EF-D12A-41EA-B1BD-ED16FEDABCAF}"/>
              </a:ext>
            </a:extLst>
          </p:cNvPr>
          <p:cNvSpPr/>
          <p:nvPr/>
        </p:nvSpPr>
        <p:spPr>
          <a:xfrm>
            <a:off x="9070339" y="1882139"/>
            <a:ext cx="259080" cy="284480"/>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7" name="Ovale 36">
            <a:extLst>
              <a:ext uri="{FF2B5EF4-FFF2-40B4-BE49-F238E27FC236}">
                <a16:creationId xmlns:a16="http://schemas.microsoft.com/office/drawing/2014/main" id="{E19E948A-7653-48EF-86ED-024DA25BBADC}"/>
              </a:ext>
            </a:extLst>
          </p:cNvPr>
          <p:cNvSpPr/>
          <p:nvPr/>
        </p:nvSpPr>
        <p:spPr>
          <a:xfrm>
            <a:off x="8440420" y="2679700"/>
            <a:ext cx="259080" cy="284480"/>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6" name="Ovale 35">
            <a:extLst>
              <a:ext uri="{FF2B5EF4-FFF2-40B4-BE49-F238E27FC236}">
                <a16:creationId xmlns:a16="http://schemas.microsoft.com/office/drawing/2014/main" id="{72342AB2-706A-4D90-A7E5-77426738D3AD}"/>
              </a:ext>
            </a:extLst>
          </p:cNvPr>
          <p:cNvSpPr/>
          <p:nvPr/>
        </p:nvSpPr>
        <p:spPr>
          <a:xfrm>
            <a:off x="8856345" y="3222625"/>
            <a:ext cx="254000" cy="254000"/>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1" name="Ovale 30">
            <a:extLst>
              <a:ext uri="{FF2B5EF4-FFF2-40B4-BE49-F238E27FC236}">
                <a16:creationId xmlns:a16="http://schemas.microsoft.com/office/drawing/2014/main" id="{ECA932EE-ACD6-4BAD-AD48-7771243F9399}"/>
              </a:ext>
            </a:extLst>
          </p:cNvPr>
          <p:cNvSpPr/>
          <p:nvPr/>
        </p:nvSpPr>
        <p:spPr>
          <a:xfrm>
            <a:off x="11076305" y="5168265"/>
            <a:ext cx="243840" cy="23368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0" name="Ovale 29">
            <a:extLst>
              <a:ext uri="{FF2B5EF4-FFF2-40B4-BE49-F238E27FC236}">
                <a16:creationId xmlns:a16="http://schemas.microsoft.com/office/drawing/2014/main" id="{28C994D8-9315-4312-A280-8186A450B289}"/>
              </a:ext>
            </a:extLst>
          </p:cNvPr>
          <p:cNvSpPr/>
          <p:nvPr/>
        </p:nvSpPr>
        <p:spPr>
          <a:xfrm>
            <a:off x="10710545" y="3994785"/>
            <a:ext cx="243840" cy="23368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9" name="Ovale 28">
            <a:extLst>
              <a:ext uri="{FF2B5EF4-FFF2-40B4-BE49-F238E27FC236}">
                <a16:creationId xmlns:a16="http://schemas.microsoft.com/office/drawing/2014/main" id="{57CAD127-800C-49E8-ACC9-AC9633E9A215}"/>
              </a:ext>
            </a:extLst>
          </p:cNvPr>
          <p:cNvSpPr/>
          <p:nvPr/>
        </p:nvSpPr>
        <p:spPr>
          <a:xfrm>
            <a:off x="9821545" y="3730625"/>
            <a:ext cx="243840" cy="23368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8" name="Ovale 27">
            <a:extLst>
              <a:ext uri="{FF2B5EF4-FFF2-40B4-BE49-F238E27FC236}">
                <a16:creationId xmlns:a16="http://schemas.microsoft.com/office/drawing/2014/main" id="{F5548FAB-160A-47EF-A79C-D55948BC4EC8}"/>
              </a:ext>
            </a:extLst>
          </p:cNvPr>
          <p:cNvSpPr/>
          <p:nvPr/>
        </p:nvSpPr>
        <p:spPr>
          <a:xfrm>
            <a:off x="6651625" y="6387465"/>
            <a:ext cx="243840" cy="23368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7" name="Ovale 26">
            <a:extLst>
              <a:ext uri="{FF2B5EF4-FFF2-40B4-BE49-F238E27FC236}">
                <a16:creationId xmlns:a16="http://schemas.microsoft.com/office/drawing/2014/main" id="{B1BB4D93-BB18-422F-9420-2F8E8F93A6FD}"/>
              </a:ext>
            </a:extLst>
          </p:cNvPr>
          <p:cNvSpPr/>
          <p:nvPr/>
        </p:nvSpPr>
        <p:spPr>
          <a:xfrm>
            <a:off x="2821305" y="6255385"/>
            <a:ext cx="243840" cy="23368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Ovale 25">
            <a:extLst>
              <a:ext uri="{FF2B5EF4-FFF2-40B4-BE49-F238E27FC236}">
                <a16:creationId xmlns:a16="http://schemas.microsoft.com/office/drawing/2014/main" id="{832A6787-F73A-4EE8-B436-B3B415302E3E}"/>
              </a:ext>
            </a:extLst>
          </p:cNvPr>
          <p:cNvSpPr/>
          <p:nvPr/>
        </p:nvSpPr>
        <p:spPr>
          <a:xfrm>
            <a:off x="4314725" y="1317625"/>
            <a:ext cx="238860" cy="24364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5" name="Ovale 24">
            <a:extLst>
              <a:ext uri="{FF2B5EF4-FFF2-40B4-BE49-F238E27FC236}">
                <a16:creationId xmlns:a16="http://schemas.microsoft.com/office/drawing/2014/main" id="{D94425B6-6BD1-4F5C-825E-C9C1284E5B0E}"/>
              </a:ext>
            </a:extLst>
          </p:cNvPr>
          <p:cNvSpPr/>
          <p:nvPr/>
        </p:nvSpPr>
        <p:spPr>
          <a:xfrm>
            <a:off x="1927125" y="2826385"/>
            <a:ext cx="238860" cy="24364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CasellaDiTesto 6">
            <a:extLst>
              <a:ext uri="{FF2B5EF4-FFF2-40B4-BE49-F238E27FC236}">
                <a16:creationId xmlns:a16="http://schemas.microsoft.com/office/drawing/2014/main" id="{2727330F-7827-48B4-8E32-9DD2B70D9694}"/>
              </a:ext>
            </a:extLst>
          </p:cNvPr>
          <p:cNvSpPr txBox="1"/>
          <p:nvPr/>
        </p:nvSpPr>
        <p:spPr>
          <a:xfrm>
            <a:off x="11014075" y="5151755"/>
            <a:ext cx="4267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29</a:t>
            </a:r>
          </a:p>
        </p:txBody>
      </p:sp>
      <p:sp>
        <p:nvSpPr>
          <p:cNvPr id="8" name="CasellaDiTesto 7">
            <a:extLst>
              <a:ext uri="{FF2B5EF4-FFF2-40B4-BE49-F238E27FC236}">
                <a16:creationId xmlns:a16="http://schemas.microsoft.com/office/drawing/2014/main" id="{1772637B-E201-49FD-BD95-DDF493499D8A}"/>
              </a:ext>
            </a:extLst>
          </p:cNvPr>
          <p:cNvSpPr txBox="1"/>
          <p:nvPr/>
        </p:nvSpPr>
        <p:spPr>
          <a:xfrm>
            <a:off x="10648315" y="3993515"/>
            <a:ext cx="45720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20</a:t>
            </a:r>
          </a:p>
        </p:txBody>
      </p:sp>
      <p:sp>
        <p:nvSpPr>
          <p:cNvPr id="9" name="CasellaDiTesto 8">
            <a:extLst>
              <a:ext uri="{FF2B5EF4-FFF2-40B4-BE49-F238E27FC236}">
                <a16:creationId xmlns:a16="http://schemas.microsoft.com/office/drawing/2014/main" id="{1B391D6C-DD36-4C3A-8FA6-5FC9DA785F27}"/>
              </a:ext>
            </a:extLst>
          </p:cNvPr>
          <p:cNvSpPr txBox="1"/>
          <p:nvPr/>
        </p:nvSpPr>
        <p:spPr>
          <a:xfrm>
            <a:off x="9789795" y="3714115"/>
            <a:ext cx="4775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24</a:t>
            </a:r>
          </a:p>
        </p:txBody>
      </p:sp>
      <p:sp>
        <p:nvSpPr>
          <p:cNvPr id="10" name="CasellaDiTesto 9">
            <a:extLst>
              <a:ext uri="{FF2B5EF4-FFF2-40B4-BE49-F238E27FC236}">
                <a16:creationId xmlns:a16="http://schemas.microsoft.com/office/drawing/2014/main" id="{5888D00F-5A89-424A-A41A-435087AA85C4}"/>
              </a:ext>
            </a:extLst>
          </p:cNvPr>
          <p:cNvSpPr txBox="1"/>
          <p:nvPr/>
        </p:nvSpPr>
        <p:spPr>
          <a:xfrm>
            <a:off x="6604635" y="6386195"/>
            <a:ext cx="33528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27</a:t>
            </a:r>
          </a:p>
        </p:txBody>
      </p:sp>
      <p:sp>
        <p:nvSpPr>
          <p:cNvPr id="11" name="CasellaDiTesto 10">
            <a:extLst>
              <a:ext uri="{FF2B5EF4-FFF2-40B4-BE49-F238E27FC236}">
                <a16:creationId xmlns:a16="http://schemas.microsoft.com/office/drawing/2014/main" id="{115CF95A-61FB-4236-8E43-3FDE44A36D52}"/>
              </a:ext>
            </a:extLst>
          </p:cNvPr>
          <p:cNvSpPr txBox="1"/>
          <p:nvPr/>
        </p:nvSpPr>
        <p:spPr>
          <a:xfrm>
            <a:off x="4294241" y="1301115"/>
            <a:ext cx="408354"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22</a:t>
            </a:r>
          </a:p>
        </p:txBody>
      </p:sp>
      <p:sp>
        <p:nvSpPr>
          <p:cNvPr id="12" name="CasellaDiTesto 11">
            <a:extLst>
              <a:ext uri="{FF2B5EF4-FFF2-40B4-BE49-F238E27FC236}">
                <a16:creationId xmlns:a16="http://schemas.microsoft.com/office/drawing/2014/main" id="{21B3627C-8F23-4A14-8C7C-CC30A8E866E5}"/>
              </a:ext>
            </a:extLst>
          </p:cNvPr>
          <p:cNvSpPr txBox="1"/>
          <p:nvPr/>
        </p:nvSpPr>
        <p:spPr>
          <a:xfrm>
            <a:off x="1890395" y="2814955"/>
            <a:ext cx="40640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18</a:t>
            </a:r>
          </a:p>
        </p:txBody>
      </p:sp>
      <p:sp>
        <p:nvSpPr>
          <p:cNvPr id="14" name="CasellaDiTesto 13">
            <a:extLst>
              <a:ext uri="{FF2B5EF4-FFF2-40B4-BE49-F238E27FC236}">
                <a16:creationId xmlns:a16="http://schemas.microsoft.com/office/drawing/2014/main" id="{5F0FFF39-FC36-463B-AD39-EB6C7338F4BB}"/>
              </a:ext>
            </a:extLst>
          </p:cNvPr>
          <p:cNvSpPr txBox="1"/>
          <p:nvPr/>
        </p:nvSpPr>
        <p:spPr>
          <a:xfrm>
            <a:off x="2804795" y="6254115"/>
            <a:ext cx="25400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9</a:t>
            </a:r>
          </a:p>
        </p:txBody>
      </p:sp>
      <p:cxnSp>
        <p:nvCxnSpPr>
          <p:cNvPr id="6" name="Connettore 2 5">
            <a:extLst>
              <a:ext uri="{FF2B5EF4-FFF2-40B4-BE49-F238E27FC236}">
                <a16:creationId xmlns:a16="http://schemas.microsoft.com/office/drawing/2014/main" id="{77CEC6F3-530F-4A90-B3F7-6379B9209146}"/>
              </a:ext>
            </a:extLst>
          </p:cNvPr>
          <p:cNvCxnSpPr/>
          <p:nvPr/>
        </p:nvCxnSpPr>
        <p:spPr>
          <a:xfrm>
            <a:off x="10873740" y="4249420"/>
            <a:ext cx="269240" cy="90424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15" name="Connettore 2 14">
            <a:extLst>
              <a:ext uri="{FF2B5EF4-FFF2-40B4-BE49-F238E27FC236}">
                <a16:creationId xmlns:a16="http://schemas.microsoft.com/office/drawing/2014/main" id="{B5CFE138-CE0B-49E2-A725-E64F6C8CB057}"/>
              </a:ext>
            </a:extLst>
          </p:cNvPr>
          <p:cNvCxnSpPr/>
          <p:nvPr/>
        </p:nvCxnSpPr>
        <p:spPr>
          <a:xfrm>
            <a:off x="10076815" y="3889375"/>
            <a:ext cx="604520" cy="18288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17" name="Connettore 2 16">
            <a:extLst>
              <a:ext uri="{FF2B5EF4-FFF2-40B4-BE49-F238E27FC236}">
                <a16:creationId xmlns:a16="http://schemas.microsoft.com/office/drawing/2014/main" id="{3DA81450-B79F-4DB5-A93B-F56208EC7345}"/>
              </a:ext>
            </a:extLst>
          </p:cNvPr>
          <p:cNvCxnSpPr/>
          <p:nvPr/>
        </p:nvCxnSpPr>
        <p:spPr>
          <a:xfrm flipV="1">
            <a:off x="6897370" y="3940810"/>
            <a:ext cx="2941320" cy="243840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32" name="Connettore 2 31">
            <a:extLst>
              <a:ext uri="{FF2B5EF4-FFF2-40B4-BE49-F238E27FC236}">
                <a16:creationId xmlns:a16="http://schemas.microsoft.com/office/drawing/2014/main" id="{65975652-0A56-48B4-B03F-B245E67B8201}"/>
              </a:ext>
            </a:extLst>
          </p:cNvPr>
          <p:cNvCxnSpPr/>
          <p:nvPr/>
        </p:nvCxnSpPr>
        <p:spPr>
          <a:xfrm>
            <a:off x="4545965" y="1569085"/>
            <a:ext cx="2092960" cy="478536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33" name="Connettore 2 32">
            <a:extLst>
              <a:ext uri="{FF2B5EF4-FFF2-40B4-BE49-F238E27FC236}">
                <a16:creationId xmlns:a16="http://schemas.microsoft.com/office/drawing/2014/main" id="{8FAF9CB6-5215-4EC4-9273-36BF24B8FB96}"/>
              </a:ext>
            </a:extLst>
          </p:cNvPr>
          <p:cNvCxnSpPr/>
          <p:nvPr/>
        </p:nvCxnSpPr>
        <p:spPr>
          <a:xfrm flipH="1">
            <a:off x="2179320" y="1534160"/>
            <a:ext cx="2123440" cy="132080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34" name="Connettore 2 33">
            <a:extLst>
              <a:ext uri="{FF2B5EF4-FFF2-40B4-BE49-F238E27FC236}">
                <a16:creationId xmlns:a16="http://schemas.microsoft.com/office/drawing/2014/main" id="{1D67711A-B21E-4EAB-BF03-59938F6F5903}"/>
              </a:ext>
            </a:extLst>
          </p:cNvPr>
          <p:cNvCxnSpPr/>
          <p:nvPr/>
        </p:nvCxnSpPr>
        <p:spPr>
          <a:xfrm>
            <a:off x="2093595" y="3084195"/>
            <a:ext cx="736600" cy="308864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35" name="Connettore 2 34">
            <a:extLst>
              <a:ext uri="{FF2B5EF4-FFF2-40B4-BE49-F238E27FC236}">
                <a16:creationId xmlns:a16="http://schemas.microsoft.com/office/drawing/2014/main" id="{6E694BA4-5AA3-4A35-B234-56054B98A3BD}"/>
              </a:ext>
            </a:extLst>
          </p:cNvPr>
          <p:cNvCxnSpPr/>
          <p:nvPr/>
        </p:nvCxnSpPr>
        <p:spPr>
          <a:xfrm flipV="1">
            <a:off x="3135630" y="5335270"/>
            <a:ext cx="7868920" cy="985520"/>
          </a:xfrm>
          <a:prstGeom prst="straightConnector1">
            <a:avLst/>
          </a:prstGeom>
        </p:spPr>
        <p:style>
          <a:lnRef idx="2">
            <a:schemeClr val="accent2"/>
          </a:lnRef>
          <a:fillRef idx="0">
            <a:schemeClr val="accent2"/>
          </a:fillRef>
          <a:effectRef idx="1">
            <a:schemeClr val="accent2"/>
          </a:effectRef>
          <a:fontRef idx="minor">
            <a:schemeClr val="tx1"/>
          </a:fontRef>
        </p:style>
      </p:cxnSp>
      <p:sp>
        <p:nvSpPr>
          <p:cNvPr id="39" name="CasellaDiTesto 38">
            <a:extLst>
              <a:ext uri="{FF2B5EF4-FFF2-40B4-BE49-F238E27FC236}">
                <a16:creationId xmlns:a16="http://schemas.microsoft.com/office/drawing/2014/main" id="{A24D3393-FAFB-46EE-96F8-7DB63BC62954}"/>
              </a:ext>
            </a:extLst>
          </p:cNvPr>
          <p:cNvSpPr txBox="1"/>
          <p:nvPr/>
        </p:nvSpPr>
        <p:spPr>
          <a:xfrm>
            <a:off x="8819514" y="3226435"/>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14</a:t>
            </a:r>
          </a:p>
        </p:txBody>
      </p:sp>
      <p:sp>
        <p:nvSpPr>
          <p:cNvPr id="40" name="CasellaDiTesto 39">
            <a:extLst>
              <a:ext uri="{FF2B5EF4-FFF2-40B4-BE49-F238E27FC236}">
                <a16:creationId xmlns:a16="http://schemas.microsoft.com/office/drawing/2014/main" id="{1D46141E-AA12-454B-BFD0-793B386BC9E8}"/>
              </a:ext>
            </a:extLst>
          </p:cNvPr>
          <p:cNvSpPr txBox="1"/>
          <p:nvPr/>
        </p:nvSpPr>
        <p:spPr>
          <a:xfrm>
            <a:off x="8438515" y="2703195"/>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a:t>
            </a:r>
          </a:p>
        </p:txBody>
      </p:sp>
      <p:sp>
        <p:nvSpPr>
          <p:cNvPr id="41" name="CasellaDiTesto 40">
            <a:extLst>
              <a:ext uri="{FF2B5EF4-FFF2-40B4-BE49-F238E27FC236}">
                <a16:creationId xmlns:a16="http://schemas.microsoft.com/office/drawing/2014/main" id="{9A671530-2A89-447A-B8DB-872DECC416FD}"/>
              </a:ext>
            </a:extLst>
          </p:cNvPr>
          <p:cNvSpPr txBox="1"/>
          <p:nvPr/>
        </p:nvSpPr>
        <p:spPr>
          <a:xfrm>
            <a:off x="9037955" y="1880235"/>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21</a:t>
            </a:r>
          </a:p>
        </p:txBody>
      </p:sp>
      <p:sp>
        <p:nvSpPr>
          <p:cNvPr id="42" name="CasellaDiTesto 41">
            <a:extLst>
              <a:ext uri="{FF2B5EF4-FFF2-40B4-BE49-F238E27FC236}">
                <a16:creationId xmlns:a16="http://schemas.microsoft.com/office/drawing/2014/main" id="{DBAB461D-B749-43F4-B532-73F7B6915477}"/>
              </a:ext>
            </a:extLst>
          </p:cNvPr>
          <p:cNvSpPr txBox="1"/>
          <p:nvPr/>
        </p:nvSpPr>
        <p:spPr>
          <a:xfrm>
            <a:off x="9799955" y="249999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8</a:t>
            </a:r>
          </a:p>
        </p:txBody>
      </p:sp>
      <p:cxnSp>
        <p:nvCxnSpPr>
          <p:cNvPr id="38" name="Connettore 2 37">
            <a:extLst>
              <a:ext uri="{FF2B5EF4-FFF2-40B4-BE49-F238E27FC236}">
                <a16:creationId xmlns:a16="http://schemas.microsoft.com/office/drawing/2014/main" id="{722EBFF3-3724-487A-BE15-1907A9A0E728}"/>
              </a:ext>
            </a:extLst>
          </p:cNvPr>
          <p:cNvCxnSpPr/>
          <p:nvPr/>
        </p:nvCxnSpPr>
        <p:spPr>
          <a:xfrm>
            <a:off x="9101455" y="3457575"/>
            <a:ext cx="1976120" cy="1706880"/>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50" name="Connettore 2 49">
            <a:extLst>
              <a:ext uri="{FF2B5EF4-FFF2-40B4-BE49-F238E27FC236}">
                <a16:creationId xmlns:a16="http://schemas.microsoft.com/office/drawing/2014/main" id="{5489DFD0-084D-4A84-B653-458A569633DD}"/>
              </a:ext>
            </a:extLst>
          </p:cNvPr>
          <p:cNvCxnSpPr>
            <a:cxnSpLocks/>
          </p:cNvCxnSpPr>
          <p:nvPr/>
        </p:nvCxnSpPr>
        <p:spPr>
          <a:xfrm>
            <a:off x="8654414" y="2980055"/>
            <a:ext cx="193040" cy="243840"/>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51" name="Connettore 2 50">
            <a:extLst>
              <a:ext uri="{FF2B5EF4-FFF2-40B4-BE49-F238E27FC236}">
                <a16:creationId xmlns:a16="http://schemas.microsoft.com/office/drawing/2014/main" id="{F19008FF-AF11-4A6D-97A7-E1EB4FA53FE1}"/>
              </a:ext>
            </a:extLst>
          </p:cNvPr>
          <p:cNvCxnSpPr>
            <a:cxnSpLocks/>
          </p:cNvCxnSpPr>
          <p:nvPr/>
        </p:nvCxnSpPr>
        <p:spPr>
          <a:xfrm flipH="1">
            <a:off x="8679814" y="2157095"/>
            <a:ext cx="406400" cy="553720"/>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52" name="Connettore 2 51">
            <a:extLst>
              <a:ext uri="{FF2B5EF4-FFF2-40B4-BE49-F238E27FC236}">
                <a16:creationId xmlns:a16="http://schemas.microsoft.com/office/drawing/2014/main" id="{355FEF4B-C1B4-48C4-B4BF-502B9AA025C6}"/>
              </a:ext>
            </a:extLst>
          </p:cNvPr>
          <p:cNvCxnSpPr>
            <a:cxnSpLocks/>
          </p:cNvCxnSpPr>
          <p:nvPr/>
        </p:nvCxnSpPr>
        <p:spPr>
          <a:xfrm>
            <a:off x="9365614" y="2116455"/>
            <a:ext cx="426720" cy="355600"/>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53" name="Connettore 2 52">
            <a:extLst>
              <a:ext uri="{FF2B5EF4-FFF2-40B4-BE49-F238E27FC236}">
                <a16:creationId xmlns:a16="http://schemas.microsoft.com/office/drawing/2014/main" id="{D2A25E90-992B-400A-B1B3-A1F9AC0D4E73}"/>
              </a:ext>
            </a:extLst>
          </p:cNvPr>
          <p:cNvCxnSpPr>
            <a:cxnSpLocks/>
          </p:cNvCxnSpPr>
          <p:nvPr/>
        </p:nvCxnSpPr>
        <p:spPr>
          <a:xfrm>
            <a:off x="10015854" y="2766695"/>
            <a:ext cx="762000" cy="1203960"/>
          </a:xfrm>
          <a:prstGeom prst="straightConnector1">
            <a:avLst/>
          </a:prstGeom>
        </p:spPr>
        <p:style>
          <a:lnRef idx="2">
            <a:schemeClr val="accent1"/>
          </a:lnRef>
          <a:fillRef idx="0">
            <a:schemeClr val="accent1"/>
          </a:fillRef>
          <a:effectRef idx="1">
            <a:schemeClr val="accent1"/>
          </a:effectRef>
          <a:fontRef idx="minor">
            <a:schemeClr val="tx1"/>
          </a:fontRef>
        </p:style>
      </p:cxnSp>
      <p:sp>
        <p:nvSpPr>
          <p:cNvPr id="54" name="CasellaDiTesto 53">
            <a:extLst>
              <a:ext uri="{FF2B5EF4-FFF2-40B4-BE49-F238E27FC236}">
                <a16:creationId xmlns:a16="http://schemas.microsoft.com/office/drawing/2014/main" id="{47AAD4BA-6F54-41BD-940B-D30AA779D7B5}"/>
              </a:ext>
            </a:extLst>
          </p:cNvPr>
          <p:cNvSpPr txBox="1"/>
          <p:nvPr/>
        </p:nvSpPr>
        <p:spPr>
          <a:xfrm>
            <a:off x="5598794" y="317055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12</a:t>
            </a:r>
          </a:p>
        </p:txBody>
      </p:sp>
      <p:sp>
        <p:nvSpPr>
          <p:cNvPr id="55" name="CasellaDiTesto 54">
            <a:extLst>
              <a:ext uri="{FF2B5EF4-FFF2-40B4-BE49-F238E27FC236}">
                <a16:creationId xmlns:a16="http://schemas.microsoft.com/office/drawing/2014/main" id="{8A618497-5E99-43AE-B638-94D30F3D0A28}"/>
              </a:ext>
            </a:extLst>
          </p:cNvPr>
          <p:cNvSpPr txBox="1"/>
          <p:nvPr/>
        </p:nvSpPr>
        <p:spPr>
          <a:xfrm>
            <a:off x="4755515" y="303339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30</a:t>
            </a:r>
          </a:p>
        </p:txBody>
      </p:sp>
      <p:sp>
        <p:nvSpPr>
          <p:cNvPr id="56" name="CasellaDiTesto 55">
            <a:extLst>
              <a:ext uri="{FF2B5EF4-FFF2-40B4-BE49-F238E27FC236}">
                <a16:creationId xmlns:a16="http://schemas.microsoft.com/office/drawing/2014/main" id="{AC79AE56-C0F6-4E43-B1EB-6EA32B321B61}"/>
              </a:ext>
            </a:extLst>
          </p:cNvPr>
          <p:cNvSpPr txBox="1"/>
          <p:nvPr/>
        </p:nvSpPr>
        <p:spPr>
          <a:xfrm>
            <a:off x="5080635" y="335343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13</a:t>
            </a:r>
          </a:p>
        </p:txBody>
      </p:sp>
      <p:sp>
        <p:nvSpPr>
          <p:cNvPr id="57" name="CasellaDiTesto 56">
            <a:extLst>
              <a:ext uri="{FF2B5EF4-FFF2-40B4-BE49-F238E27FC236}">
                <a16:creationId xmlns:a16="http://schemas.microsoft.com/office/drawing/2014/main" id="{BFAF57DD-D1F6-4C22-B884-7EDAC6FC5FDC}"/>
              </a:ext>
            </a:extLst>
          </p:cNvPr>
          <p:cNvSpPr txBox="1"/>
          <p:nvPr/>
        </p:nvSpPr>
        <p:spPr>
          <a:xfrm>
            <a:off x="5243195" y="159067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16</a:t>
            </a:r>
          </a:p>
        </p:txBody>
      </p:sp>
      <p:cxnSp>
        <p:nvCxnSpPr>
          <p:cNvPr id="45" name="Connettore 2 44">
            <a:extLst>
              <a:ext uri="{FF2B5EF4-FFF2-40B4-BE49-F238E27FC236}">
                <a16:creationId xmlns:a16="http://schemas.microsoft.com/office/drawing/2014/main" id="{EC0F52F7-FAE7-4C2B-A6B5-72241D596695}"/>
              </a:ext>
            </a:extLst>
          </p:cNvPr>
          <p:cNvCxnSpPr/>
          <p:nvPr/>
        </p:nvCxnSpPr>
        <p:spPr>
          <a:xfrm>
            <a:off x="5897245" y="3306445"/>
            <a:ext cx="4754880" cy="802640"/>
          </a:xfrm>
          <a:prstGeom prst="straightConnector1">
            <a:avLst/>
          </a:prstGeom>
        </p:spPr>
        <p:style>
          <a:lnRef idx="2">
            <a:schemeClr val="accent6"/>
          </a:lnRef>
          <a:fillRef idx="0">
            <a:schemeClr val="accent6"/>
          </a:fillRef>
          <a:effectRef idx="1">
            <a:schemeClr val="accent6"/>
          </a:effectRef>
          <a:fontRef idx="minor">
            <a:schemeClr val="tx1"/>
          </a:fontRef>
        </p:style>
      </p:cxnSp>
      <p:cxnSp>
        <p:nvCxnSpPr>
          <p:cNvPr id="49" name="Connettore 2 48">
            <a:extLst>
              <a:ext uri="{FF2B5EF4-FFF2-40B4-BE49-F238E27FC236}">
                <a16:creationId xmlns:a16="http://schemas.microsoft.com/office/drawing/2014/main" id="{B5B35950-8A7B-45F0-9408-357D928A9161}"/>
              </a:ext>
            </a:extLst>
          </p:cNvPr>
          <p:cNvCxnSpPr/>
          <p:nvPr/>
        </p:nvCxnSpPr>
        <p:spPr>
          <a:xfrm>
            <a:off x="5039360" y="3144520"/>
            <a:ext cx="614680" cy="152400"/>
          </a:xfrm>
          <a:prstGeom prst="straightConnector1">
            <a:avLst/>
          </a:prstGeom>
        </p:spPr>
        <p:style>
          <a:lnRef idx="2">
            <a:schemeClr val="accent6"/>
          </a:lnRef>
          <a:fillRef idx="0">
            <a:schemeClr val="accent6"/>
          </a:fillRef>
          <a:effectRef idx="1">
            <a:schemeClr val="accent6"/>
          </a:effectRef>
          <a:fontRef idx="minor">
            <a:schemeClr val="tx1"/>
          </a:fontRef>
        </p:style>
      </p:cxnSp>
      <p:cxnSp>
        <p:nvCxnSpPr>
          <p:cNvPr id="58" name="Connettore 2 57">
            <a:extLst>
              <a:ext uri="{FF2B5EF4-FFF2-40B4-BE49-F238E27FC236}">
                <a16:creationId xmlns:a16="http://schemas.microsoft.com/office/drawing/2014/main" id="{6481C283-6070-435E-92CC-E33157D46C11}"/>
              </a:ext>
            </a:extLst>
          </p:cNvPr>
          <p:cNvCxnSpPr/>
          <p:nvPr/>
        </p:nvCxnSpPr>
        <p:spPr>
          <a:xfrm>
            <a:off x="5004435" y="3216275"/>
            <a:ext cx="137160" cy="162560"/>
          </a:xfrm>
          <a:prstGeom prst="straightConnector1">
            <a:avLst/>
          </a:prstGeom>
        </p:spPr>
        <p:style>
          <a:lnRef idx="2">
            <a:schemeClr val="accent6"/>
          </a:lnRef>
          <a:fillRef idx="0">
            <a:schemeClr val="accent6"/>
          </a:fillRef>
          <a:effectRef idx="1">
            <a:schemeClr val="accent6"/>
          </a:effectRef>
          <a:fontRef idx="minor">
            <a:schemeClr val="tx1"/>
          </a:fontRef>
        </p:style>
      </p:cxnSp>
      <p:cxnSp>
        <p:nvCxnSpPr>
          <p:cNvPr id="62" name="Connettore 2 61">
            <a:extLst>
              <a:ext uri="{FF2B5EF4-FFF2-40B4-BE49-F238E27FC236}">
                <a16:creationId xmlns:a16="http://schemas.microsoft.com/office/drawing/2014/main" id="{8202E58F-AA22-4CF6-9CC2-3CD59162BD1F}"/>
              </a:ext>
            </a:extLst>
          </p:cNvPr>
          <p:cNvCxnSpPr/>
          <p:nvPr/>
        </p:nvCxnSpPr>
        <p:spPr>
          <a:xfrm flipH="1">
            <a:off x="5253990" y="1880870"/>
            <a:ext cx="121920" cy="1468120"/>
          </a:xfrm>
          <a:prstGeom prst="straightConnector1">
            <a:avLst/>
          </a:prstGeom>
        </p:spPr>
        <p:style>
          <a:lnRef idx="2">
            <a:schemeClr val="accent6"/>
          </a:lnRef>
          <a:fillRef idx="0">
            <a:schemeClr val="accent6"/>
          </a:fillRef>
          <a:effectRef idx="1">
            <a:schemeClr val="accent6"/>
          </a:effectRef>
          <a:fontRef idx="minor">
            <a:schemeClr val="tx1"/>
          </a:fontRef>
        </p:style>
      </p:cxnSp>
      <p:sp>
        <p:nvSpPr>
          <p:cNvPr id="64" name="CasellaDiTesto 63">
            <a:extLst>
              <a:ext uri="{FF2B5EF4-FFF2-40B4-BE49-F238E27FC236}">
                <a16:creationId xmlns:a16="http://schemas.microsoft.com/office/drawing/2014/main" id="{F71C46CE-2711-4B44-939F-C8C37B602A89}"/>
              </a:ext>
            </a:extLst>
          </p:cNvPr>
          <p:cNvSpPr txBox="1"/>
          <p:nvPr/>
        </p:nvSpPr>
        <p:spPr>
          <a:xfrm>
            <a:off x="9502227" y="882761"/>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11</a:t>
            </a:r>
          </a:p>
        </p:txBody>
      </p:sp>
      <p:sp>
        <p:nvSpPr>
          <p:cNvPr id="65" name="CasellaDiTesto 64">
            <a:extLst>
              <a:ext uri="{FF2B5EF4-FFF2-40B4-BE49-F238E27FC236}">
                <a16:creationId xmlns:a16="http://schemas.microsoft.com/office/drawing/2014/main" id="{E548E3D6-B3B6-4815-A40F-519CA556F5A2}"/>
              </a:ext>
            </a:extLst>
          </p:cNvPr>
          <p:cNvSpPr txBox="1"/>
          <p:nvPr/>
        </p:nvSpPr>
        <p:spPr>
          <a:xfrm>
            <a:off x="5044776" y="220369"/>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7</a:t>
            </a:r>
          </a:p>
        </p:txBody>
      </p:sp>
      <p:sp>
        <p:nvSpPr>
          <p:cNvPr id="69" name="CasellaDiTesto 68">
            <a:extLst>
              <a:ext uri="{FF2B5EF4-FFF2-40B4-BE49-F238E27FC236}">
                <a16:creationId xmlns:a16="http://schemas.microsoft.com/office/drawing/2014/main" id="{01FBA9C4-DCB4-4377-B48E-D63263EE0661}"/>
              </a:ext>
            </a:extLst>
          </p:cNvPr>
          <p:cNvSpPr txBox="1"/>
          <p:nvPr/>
        </p:nvSpPr>
        <p:spPr>
          <a:xfrm>
            <a:off x="4148305" y="1233"/>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25</a:t>
            </a:r>
          </a:p>
        </p:txBody>
      </p:sp>
      <p:sp>
        <p:nvSpPr>
          <p:cNvPr id="70" name="CasellaDiTesto 69">
            <a:extLst>
              <a:ext uri="{FF2B5EF4-FFF2-40B4-BE49-F238E27FC236}">
                <a16:creationId xmlns:a16="http://schemas.microsoft.com/office/drawing/2014/main" id="{67D25CFA-ED22-45EE-A254-CCCBD7E71436}"/>
              </a:ext>
            </a:extLst>
          </p:cNvPr>
          <p:cNvSpPr txBox="1"/>
          <p:nvPr/>
        </p:nvSpPr>
        <p:spPr>
          <a:xfrm>
            <a:off x="3993912" y="897703"/>
            <a:ext cx="31516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6</a:t>
            </a:r>
          </a:p>
        </p:txBody>
      </p:sp>
      <p:cxnSp>
        <p:nvCxnSpPr>
          <p:cNvPr id="3" name="Connettore 2 2">
            <a:extLst>
              <a:ext uri="{FF2B5EF4-FFF2-40B4-BE49-F238E27FC236}">
                <a16:creationId xmlns:a16="http://schemas.microsoft.com/office/drawing/2014/main" id="{365A9440-5507-4881-9B51-561E323943C5}"/>
              </a:ext>
            </a:extLst>
          </p:cNvPr>
          <p:cNvCxnSpPr/>
          <p:nvPr/>
        </p:nvCxnSpPr>
        <p:spPr>
          <a:xfrm flipV="1">
            <a:off x="4561480" y="1052794"/>
            <a:ext cx="4985371" cy="353606"/>
          </a:xfrm>
          <a:prstGeom prst="straightConnector1">
            <a:avLst/>
          </a:prstGeom>
          <a:ln/>
        </p:spPr>
        <p:style>
          <a:lnRef idx="2">
            <a:schemeClr val="dk1"/>
          </a:lnRef>
          <a:fillRef idx="0">
            <a:schemeClr val="dk1"/>
          </a:fillRef>
          <a:effectRef idx="1">
            <a:schemeClr val="dk1"/>
          </a:effectRef>
          <a:fontRef idx="minor">
            <a:schemeClr val="tx1"/>
          </a:fontRef>
        </p:style>
      </p:cxnSp>
      <p:cxnSp>
        <p:nvCxnSpPr>
          <p:cNvPr id="4" name="Connettore 2 3">
            <a:extLst>
              <a:ext uri="{FF2B5EF4-FFF2-40B4-BE49-F238E27FC236}">
                <a16:creationId xmlns:a16="http://schemas.microsoft.com/office/drawing/2014/main" id="{87743590-99A5-4303-A4A3-9E33A24F0A0E}"/>
              </a:ext>
            </a:extLst>
          </p:cNvPr>
          <p:cNvCxnSpPr/>
          <p:nvPr/>
        </p:nvCxnSpPr>
        <p:spPr>
          <a:xfrm>
            <a:off x="5297021" y="393826"/>
            <a:ext cx="4203451" cy="567765"/>
          </a:xfrm>
          <a:prstGeom prst="straightConnector1">
            <a:avLst/>
          </a:prstGeom>
        </p:spPr>
        <p:style>
          <a:lnRef idx="2">
            <a:schemeClr val="dk1"/>
          </a:lnRef>
          <a:fillRef idx="0">
            <a:schemeClr val="dk1"/>
          </a:fillRef>
          <a:effectRef idx="1">
            <a:schemeClr val="dk1"/>
          </a:effectRef>
          <a:fontRef idx="minor">
            <a:schemeClr val="tx1"/>
          </a:fontRef>
        </p:style>
      </p:cxnSp>
      <p:cxnSp>
        <p:nvCxnSpPr>
          <p:cNvPr id="5" name="Connettore 2 4">
            <a:extLst>
              <a:ext uri="{FF2B5EF4-FFF2-40B4-BE49-F238E27FC236}">
                <a16:creationId xmlns:a16="http://schemas.microsoft.com/office/drawing/2014/main" id="{A4461715-ABE7-46F5-AB2C-20CA32467D84}"/>
              </a:ext>
            </a:extLst>
          </p:cNvPr>
          <p:cNvCxnSpPr/>
          <p:nvPr/>
        </p:nvCxnSpPr>
        <p:spPr>
          <a:xfrm>
            <a:off x="4423896" y="173130"/>
            <a:ext cx="637490" cy="154393"/>
          </a:xfrm>
          <a:prstGeom prst="straightConnector1">
            <a:avLst/>
          </a:prstGeom>
        </p:spPr>
        <p:style>
          <a:lnRef idx="2">
            <a:schemeClr val="dk1"/>
          </a:lnRef>
          <a:fillRef idx="0">
            <a:schemeClr val="dk1"/>
          </a:fillRef>
          <a:effectRef idx="1">
            <a:schemeClr val="dk1"/>
          </a:effectRef>
          <a:fontRef idx="minor">
            <a:schemeClr val="tx1"/>
          </a:fontRef>
        </p:style>
      </p:cxnSp>
      <p:cxnSp>
        <p:nvCxnSpPr>
          <p:cNvPr id="75" name="Connettore 2 74">
            <a:extLst>
              <a:ext uri="{FF2B5EF4-FFF2-40B4-BE49-F238E27FC236}">
                <a16:creationId xmlns:a16="http://schemas.microsoft.com/office/drawing/2014/main" id="{D558BBAC-4BEC-4C4B-A81B-C9ACC9117A46}"/>
              </a:ext>
            </a:extLst>
          </p:cNvPr>
          <p:cNvCxnSpPr>
            <a:cxnSpLocks/>
          </p:cNvCxnSpPr>
          <p:nvPr/>
        </p:nvCxnSpPr>
        <p:spPr>
          <a:xfrm flipH="1">
            <a:off x="4140014" y="262777"/>
            <a:ext cx="129489" cy="622549"/>
          </a:xfrm>
          <a:prstGeom prst="straightConnector1">
            <a:avLst/>
          </a:prstGeom>
        </p:spPr>
        <p:style>
          <a:lnRef idx="2">
            <a:schemeClr val="dk1"/>
          </a:lnRef>
          <a:fillRef idx="0">
            <a:schemeClr val="dk1"/>
          </a:fillRef>
          <a:effectRef idx="1">
            <a:schemeClr val="dk1"/>
          </a:effectRef>
          <a:fontRef idx="minor">
            <a:schemeClr val="tx1"/>
          </a:fontRef>
        </p:style>
      </p:cxnSp>
      <p:cxnSp>
        <p:nvCxnSpPr>
          <p:cNvPr id="76" name="Connettore 2 75">
            <a:extLst>
              <a:ext uri="{FF2B5EF4-FFF2-40B4-BE49-F238E27FC236}">
                <a16:creationId xmlns:a16="http://schemas.microsoft.com/office/drawing/2014/main" id="{8AA9FE2C-3D59-4C60-9135-DADBDBAD6AEC}"/>
              </a:ext>
            </a:extLst>
          </p:cNvPr>
          <p:cNvCxnSpPr>
            <a:cxnSpLocks/>
          </p:cNvCxnSpPr>
          <p:nvPr/>
        </p:nvCxnSpPr>
        <p:spPr>
          <a:xfrm flipV="1">
            <a:off x="2132914" y="1124385"/>
            <a:ext cx="1887570" cy="1693332"/>
          </a:xfrm>
          <a:prstGeom prst="straightConnector1">
            <a:avLst/>
          </a:prstGeom>
        </p:spPr>
        <p:style>
          <a:lnRef idx="2">
            <a:schemeClr val="dk1"/>
          </a:lnRef>
          <a:fillRef idx="0">
            <a:schemeClr val="dk1"/>
          </a:fillRef>
          <a:effectRef idx="1">
            <a:schemeClr val="dk1"/>
          </a:effectRef>
          <a:fontRef idx="minor">
            <a:schemeClr val="tx1"/>
          </a:fontRef>
        </p:style>
      </p:cxnSp>
      <p:sp>
        <p:nvSpPr>
          <p:cNvPr id="77" name="CasellaDiTesto 76">
            <a:extLst>
              <a:ext uri="{FF2B5EF4-FFF2-40B4-BE49-F238E27FC236}">
                <a16:creationId xmlns:a16="http://schemas.microsoft.com/office/drawing/2014/main" id="{673FEF26-D92E-44E5-9895-58941B9B4DC2}"/>
              </a:ext>
            </a:extLst>
          </p:cNvPr>
          <p:cNvSpPr txBox="1"/>
          <p:nvPr/>
        </p:nvSpPr>
        <p:spPr>
          <a:xfrm>
            <a:off x="3575559" y="2197584"/>
            <a:ext cx="31516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a:t>
            </a:r>
          </a:p>
        </p:txBody>
      </p:sp>
      <p:sp>
        <p:nvSpPr>
          <p:cNvPr id="78" name="CasellaDiTesto 77">
            <a:extLst>
              <a:ext uri="{FF2B5EF4-FFF2-40B4-BE49-F238E27FC236}">
                <a16:creationId xmlns:a16="http://schemas.microsoft.com/office/drawing/2014/main" id="{F65D71B7-975D-4182-8BC0-6C11C4CE79AC}"/>
              </a:ext>
            </a:extLst>
          </p:cNvPr>
          <p:cNvSpPr txBox="1"/>
          <p:nvPr/>
        </p:nvSpPr>
        <p:spPr>
          <a:xfrm>
            <a:off x="3192069" y="1052094"/>
            <a:ext cx="31516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5</a:t>
            </a:r>
          </a:p>
        </p:txBody>
      </p:sp>
      <p:sp>
        <p:nvSpPr>
          <p:cNvPr id="79" name="CasellaDiTesto 78">
            <a:extLst>
              <a:ext uri="{FF2B5EF4-FFF2-40B4-BE49-F238E27FC236}">
                <a16:creationId xmlns:a16="http://schemas.microsoft.com/office/drawing/2014/main" id="{8533E00B-8A81-4944-8C5A-44A741F8AF37}"/>
              </a:ext>
            </a:extLst>
          </p:cNvPr>
          <p:cNvSpPr txBox="1"/>
          <p:nvPr/>
        </p:nvSpPr>
        <p:spPr>
          <a:xfrm>
            <a:off x="1259678" y="1316056"/>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15</a:t>
            </a:r>
          </a:p>
        </p:txBody>
      </p:sp>
      <p:sp>
        <p:nvSpPr>
          <p:cNvPr id="80" name="CasellaDiTesto 79">
            <a:extLst>
              <a:ext uri="{FF2B5EF4-FFF2-40B4-BE49-F238E27FC236}">
                <a16:creationId xmlns:a16="http://schemas.microsoft.com/office/drawing/2014/main" id="{A88C85C5-5EDD-4C1E-A1AB-6F9357C4C6F7}"/>
              </a:ext>
            </a:extLst>
          </p:cNvPr>
          <p:cNvSpPr txBox="1"/>
          <p:nvPr/>
        </p:nvSpPr>
        <p:spPr>
          <a:xfrm>
            <a:off x="363207" y="1724448"/>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26</a:t>
            </a:r>
          </a:p>
        </p:txBody>
      </p:sp>
      <p:sp>
        <p:nvSpPr>
          <p:cNvPr id="81" name="CasellaDiTesto 80">
            <a:extLst>
              <a:ext uri="{FF2B5EF4-FFF2-40B4-BE49-F238E27FC236}">
                <a16:creationId xmlns:a16="http://schemas.microsoft.com/office/drawing/2014/main" id="{7C5EF3DA-A019-4357-B7D8-5B4310C73AFE}"/>
              </a:ext>
            </a:extLst>
          </p:cNvPr>
          <p:cNvSpPr txBox="1"/>
          <p:nvPr/>
        </p:nvSpPr>
        <p:spPr>
          <a:xfrm>
            <a:off x="408030" y="2531271"/>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28</a:t>
            </a:r>
          </a:p>
        </p:txBody>
      </p:sp>
      <p:cxnSp>
        <p:nvCxnSpPr>
          <p:cNvPr id="16" name="Connettore 2 15">
            <a:extLst>
              <a:ext uri="{FF2B5EF4-FFF2-40B4-BE49-F238E27FC236}">
                <a16:creationId xmlns:a16="http://schemas.microsoft.com/office/drawing/2014/main" id="{A0FBC91C-30CD-4440-8E19-716CA6350A8D}"/>
              </a:ext>
            </a:extLst>
          </p:cNvPr>
          <p:cNvCxnSpPr/>
          <p:nvPr/>
        </p:nvCxnSpPr>
        <p:spPr>
          <a:xfrm flipV="1">
            <a:off x="2219450" y="2386294"/>
            <a:ext cx="1329764" cy="508000"/>
          </a:xfrm>
          <a:prstGeom prst="straightConnector1">
            <a:avLst/>
          </a:prstGeom>
        </p:spPr>
        <p:style>
          <a:lnRef idx="2">
            <a:schemeClr val="accent4"/>
          </a:lnRef>
          <a:fillRef idx="0">
            <a:schemeClr val="accent4"/>
          </a:fillRef>
          <a:effectRef idx="1">
            <a:schemeClr val="accent4"/>
          </a:effectRef>
          <a:fontRef idx="minor">
            <a:schemeClr val="tx1"/>
          </a:fontRef>
        </p:style>
      </p:cxnSp>
      <p:cxnSp>
        <p:nvCxnSpPr>
          <p:cNvPr id="86" name="Connettore 2 85">
            <a:extLst>
              <a:ext uri="{FF2B5EF4-FFF2-40B4-BE49-F238E27FC236}">
                <a16:creationId xmlns:a16="http://schemas.microsoft.com/office/drawing/2014/main" id="{EBB9FC00-42D6-4F5C-A4A9-012B44D1CC6A}"/>
              </a:ext>
            </a:extLst>
          </p:cNvPr>
          <p:cNvCxnSpPr>
            <a:cxnSpLocks/>
          </p:cNvCxnSpPr>
          <p:nvPr/>
        </p:nvCxnSpPr>
        <p:spPr>
          <a:xfrm flipH="1" flipV="1">
            <a:off x="3345018" y="1300568"/>
            <a:ext cx="278902" cy="876549"/>
          </a:xfrm>
          <a:prstGeom prst="straightConnector1">
            <a:avLst/>
          </a:prstGeom>
        </p:spPr>
        <p:style>
          <a:lnRef idx="2">
            <a:schemeClr val="accent4"/>
          </a:lnRef>
          <a:fillRef idx="0">
            <a:schemeClr val="accent4"/>
          </a:fillRef>
          <a:effectRef idx="1">
            <a:schemeClr val="accent4"/>
          </a:effectRef>
          <a:fontRef idx="minor">
            <a:schemeClr val="tx1"/>
          </a:fontRef>
        </p:style>
      </p:cxnSp>
      <p:cxnSp>
        <p:nvCxnSpPr>
          <p:cNvPr id="87" name="Connettore 2 86">
            <a:extLst>
              <a:ext uri="{FF2B5EF4-FFF2-40B4-BE49-F238E27FC236}">
                <a16:creationId xmlns:a16="http://schemas.microsoft.com/office/drawing/2014/main" id="{DCBDBE9F-9C1E-490A-991B-A385F7CDC117}"/>
              </a:ext>
            </a:extLst>
          </p:cNvPr>
          <p:cNvCxnSpPr>
            <a:cxnSpLocks/>
          </p:cNvCxnSpPr>
          <p:nvPr/>
        </p:nvCxnSpPr>
        <p:spPr>
          <a:xfrm flipV="1">
            <a:off x="1586939" y="1220882"/>
            <a:ext cx="1538941" cy="194235"/>
          </a:xfrm>
          <a:prstGeom prst="straightConnector1">
            <a:avLst/>
          </a:prstGeom>
        </p:spPr>
        <p:style>
          <a:lnRef idx="2">
            <a:schemeClr val="accent4"/>
          </a:lnRef>
          <a:fillRef idx="0">
            <a:schemeClr val="accent4"/>
          </a:fillRef>
          <a:effectRef idx="1">
            <a:schemeClr val="accent4"/>
          </a:effectRef>
          <a:fontRef idx="minor">
            <a:schemeClr val="tx1"/>
          </a:fontRef>
        </p:style>
      </p:cxnSp>
      <p:cxnSp>
        <p:nvCxnSpPr>
          <p:cNvPr id="88" name="Connettore 2 87">
            <a:extLst>
              <a:ext uri="{FF2B5EF4-FFF2-40B4-BE49-F238E27FC236}">
                <a16:creationId xmlns:a16="http://schemas.microsoft.com/office/drawing/2014/main" id="{23E637E6-FBC2-416E-B02B-CF97AAC7F3A5}"/>
              </a:ext>
            </a:extLst>
          </p:cNvPr>
          <p:cNvCxnSpPr>
            <a:cxnSpLocks/>
          </p:cNvCxnSpPr>
          <p:nvPr/>
        </p:nvCxnSpPr>
        <p:spPr>
          <a:xfrm flipV="1">
            <a:off x="655608" y="1524687"/>
            <a:ext cx="637488" cy="273921"/>
          </a:xfrm>
          <a:prstGeom prst="straightConnector1">
            <a:avLst/>
          </a:prstGeom>
        </p:spPr>
        <p:style>
          <a:lnRef idx="2">
            <a:schemeClr val="accent4"/>
          </a:lnRef>
          <a:fillRef idx="0">
            <a:schemeClr val="accent4"/>
          </a:fillRef>
          <a:effectRef idx="1">
            <a:schemeClr val="accent4"/>
          </a:effectRef>
          <a:fontRef idx="minor">
            <a:schemeClr val="tx1"/>
          </a:fontRef>
        </p:style>
      </p:cxnSp>
      <p:cxnSp>
        <p:nvCxnSpPr>
          <p:cNvPr id="89" name="Connettore 2 88">
            <a:extLst>
              <a:ext uri="{FF2B5EF4-FFF2-40B4-BE49-F238E27FC236}">
                <a16:creationId xmlns:a16="http://schemas.microsoft.com/office/drawing/2014/main" id="{F9D93C5C-822E-497B-B679-CA032778791B}"/>
              </a:ext>
            </a:extLst>
          </p:cNvPr>
          <p:cNvCxnSpPr>
            <a:cxnSpLocks/>
          </p:cNvCxnSpPr>
          <p:nvPr/>
        </p:nvCxnSpPr>
        <p:spPr>
          <a:xfrm>
            <a:off x="511176" y="1972921"/>
            <a:ext cx="34861" cy="552823"/>
          </a:xfrm>
          <a:prstGeom prst="straightConnector1">
            <a:avLst/>
          </a:prstGeom>
        </p:spPr>
        <p:style>
          <a:lnRef idx="2">
            <a:schemeClr val="accent4"/>
          </a:lnRef>
          <a:fillRef idx="0">
            <a:schemeClr val="accent4"/>
          </a:fillRef>
          <a:effectRef idx="1">
            <a:schemeClr val="accent4"/>
          </a:effectRef>
          <a:fontRef idx="minor">
            <a:schemeClr val="tx1"/>
          </a:fontRef>
        </p:style>
      </p:cxnSp>
      <p:sp>
        <p:nvSpPr>
          <p:cNvPr id="91" name="CasellaDiTesto 90">
            <a:extLst>
              <a:ext uri="{FF2B5EF4-FFF2-40B4-BE49-F238E27FC236}">
                <a16:creationId xmlns:a16="http://schemas.microsoft.com/office/drawing/2014/main" id="{05B3039D-D60D-4F6A-A030-9A0AAD1B7B7A}"/>
              </a:ext>
            </a:extLst>
          </p:cNvPr>
          <p:cNvSpPr txBox="1"/>
          <p:nvPr/>
        </p:nvSpPr>
        <p:spPr>
          <a:xfrm>
            <a:off x="1777639" y="6261585"/>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17</a:t>
            </a:r>
          </a:p>
        </p:txBody>
      </p:sp>
      <p:sp>
        <p:nvSpPr>
          <p:cNvPr id="92" name="CasellaDiTesto 91">
            <a:extLst>
              <a:ext uri="{FF2B5EF4-FFF2-40B4-BE49-F238E27FC236}">
                <a16:creationId xmlns:a16="http://schemas.microsoft.com/office/drawing/2014/main" id="{60911C88-9B80-4A96-82D2-B2306CE5784C}"/>
              </a:ext>
            </a:extLst>
          </p:cNvPr>
          <p:cNvSpPr txBox="1"/>
          <p:nvPr/>
        </p:nvSpPr>
        <p:spPr>
          <a:xfrm>
            <a:off x="368187" y="5434840"/>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23</a:t>
            </a:r>
          </a:p>
        </p:txBody>
      </p:sp>
      <p:sp>
        <p:nvSpPr>
          <p:cNvPr id="93" name="CasellaDiTesto 92">
            <a:extLst>
              <a:ext uri="{FF2B5EF4-FFF2-40B4-BE49-F238E27FC236}">
                <a16:creationId xmlns:a16="http://schemas.microsoft.com/office/drawing/2014/main" id="{1F8B1F1F-3EC9-48EF-A2F3-FABCC0ACFA51}"/>
              </a:ext>
            </a:extLst>
          </p:cNvPr>
          <p:cNvSpPr txBox="1"/>
          <p:nvPr/>
        </p:nvSpPr>
        <p:spPr>
          <a:xfrm>
            <a:off x="1199913" y="5160919"/>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4</a:t>
            </a:r>
          </a:p>
        </p:txBody>
      </p:sp>
      <p:sp>
        <p:nvSpPr>
          <p:cNvPr id="94" name="CasellaDiTesto 93">
            <a:extLst>
              <a:ext uri="{FF2B5EF4-FFF2-40B4-BE49-F238E27FC236}">
                <a16:creationId xmlns:a16="http://schemas.microsoft.com/office/drawing/2014/main" id="{721382F8-DB02-4EEC-9334-30678CA38E4E}"/>
              </a:ext>
            </a:extLst>
          </p:cNvPr>
          <p:cNvSpPr txBox="1"/>
          <p:nvPr/>
        </p:nvSpPr>
        <p:spPr>
          <a:xfrm>
            <a:off x="1827442" y="4767467"/>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3</a:t>
            </a:r>
          </a:p>
        </p:txBody>
      </p:sp>
      <p:sp>
        <p:nvSpPr>
          <p:cNvPr id="95" name="CasellaDiTesto 94">
            <a:extLst>
              <a:ext uri="{FF2B5EF4-FFF2-40B4-BE49-F238E27FC236}">
                <a16:creationId xmlns:a16="http://schemas.microsoft.com/office/drawing/2014/main" id="{F60DE71C-73FC-49C4-9905-D6196DC27E47}"/>
              </a:ext>
            </a:extLst>
          </p:cNvPr>
          <p:cNvSpPr txBox="1"/>
          <p:nvPr/>
        </p:nvSpPr>
        <p:spPr>
          <a:xfrm>
            <a:off x="2355364" y="4115037"/>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10</a:t>
            </a:r>
          </a:p>
        </p:txBody>
      </p:sp>
      <p:sp>
        <p:nvSpPr>
          <p:cNvPr id="96" name="CasellaDiTesto 95">
            <a:extLst>
              <a:ext uri="{FF2B5EF4-FFF2-40B4-BE49-F238E27FC236}">
                <a16:creationId xmlns:a16="http://schemas.microsoft.com/office/drawing/2014/main" id="{FBC788E0-2DCB-4856-985B-BD2E72F3E868}"/>
              </a:ext>
            </a:extLst>
          </p:cNvPr>
          <p:cNvSpPr txBox="1"/>
          <p:nvPr/>
        </p:nvSpPr>
        <p:spPr>
          <a:xfrm>
            <a:off x="2918148" y="3930761"/>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19</a:t>
            </a:r>
          </a:p>
        </p:txBody>
      </p:sp>
      <p:cxnSp>
        <p:nvCxnSpPr>
          <p:cNvPr id="19" name="Connettore 2 18">
            <a:extLst>
              <a:ext uri="{FF2B5EF4-FFF2-40B4-BE49-F238E27FC236}">
                <a16:creationId xmlns:a16="http://schemas.microsoft.com/office/drawing/2014/main" id="{EE0D343A-7F10-4633-AED6-3A236F81A0F0}"/>
              </a:ext>
            </a:extLst>
          </p:cNvPr>
          <p:cNvCxnSpPr/>
          <p:nvPr/>
        </p:nvCxnSpPr>
        <p:spPr>
          <a:xfrm>
            <a:off x="667435" y="5665258"/>
            <a:ext cx="1130548" cy="627530"/>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3" name="Connettore 2 102">
            <a:extLst>
              <a:ext uri="{FF2B5EF4-FFF2-40B4-BE49-F238E27FC236}">
                <a16:creationId xmlns:a16="http://schemas.microsoft.com/office/drawing/2014/main" id="{22AE089D-465D-42F2-92CE-DCE152532A09}"/>
              </a:ext>
            </a:extLst>
          </p:cNvPr>
          <p:cNvCxnSpPr>
            <a:cxnSpLocks/>
          </p:cNvCxnSpPr>
          <p:nvPr/>
        </p:nvCxnSpPr>
        <p:spPr>
          <a:xfrm>
            <a:off x="2091826" y="6382434"/>
            <a:ext cx="707216" cy="14943"/>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4" name="Connettore 2 103">
            <a:extLst>
              <a:ext uri="{FF2B5EF4-FFF2-40B4-BE49-F238E27FC236}">
                <a16:creationId xmlns:a16="http://schemas.microsoft.com/office/drawing/2014/main" id="{D1734823-A25C-4FF7-88D3-0A401D9C174E}"/>
              </a:ext>
            </a:extLst>
          </p:cNvPr>
          <p:cNvCxnSpPr>
            <a:cxnSpLocks/>
          </p:cNvCxnSpPr>
          <p:nvPr/>
        </p:nvCxnSpPr>
        <p:spPr>
          <a:xfrm flipV="1">
            <a:off x="687356" y="5351494"/>
            <a:ext cx="493059" cy="164352"/>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5" name="Connettore 2 104">
            <a:extLst>
              <a:ext uri="{FF2B5EF4-FFF2-40B4-BE49-F238E27FC236}">
                <a16:creationId xmlns:a16="http://schemas.microsoft.com/office/drawing/2014/main" id="{E1B75278-20AA-4763-AAFA-F8913E72EF9C}"/>
              </a:ext>
            </a:extLst>
          </p:cNvPr>
          <p:cNvCxnSpPr>
            <a:cxnSpLocks/>
          </p:cNvCxnSpPr>
          <p:nvPr/>
        </p:nvCxnSpPr>
        <p:spPr>
          <a:xfrm flipV="1">
            <a:off x="1474258" y="5012828"/>
            <a:ext cx="333685" cy="219136"/>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6" name="Connettore 2 105">
            <a:extLst>
              <a:ext uri="{FF2B5EF4-FFF2-40B4-BE49-F238E27FC236}">
                <a16:creationId xmlns:a16="http://schemas.microsoft.com/office/drawing/2014/main" id="{8625DC2F-0760-4B24-ADFD-A2640DB30572}"/>
              </a:ext>
            </a:extLst>
          </p:cNvPr>
          <p:cNvCxnSpPr>
            <a:cxnSpLocks/>
          </p:cNvCxnSpPr>
          <p:nvPr/>
        </p:nvCxnSpPr>
        <p:spPr>
          <a:xfrm flipV="1">
            <a:off x="2081866" y="4350436"/>
            <a:ext cx="343646" cy="418353"/>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7" name="Connettore 2 106">
            <a:extLst>
              <a:ext uri="{FF2B5EF4-FFF2-40B4-BE49-F238E27FC236}">
                <a16:creationId xmlns:a16="http://schemas.microsoft.com/office/drawing/2014/main" id="{F836FD34-21E9-41D1-8929-873F155608C3}"/>
              </a:ext>
            </a:extLst>
          </p:cNvPr>
          <p:cNvCxnSpPr>
            <a:cxnSpLocks/>
          </p:cNvCxnSpPr>
          <p:nvPr/>
        </p:nvCxnSpPr>
        <p:spPr>
          <a:xfrm flipV="1">
            <a:off x="2649631" y="4076514"/>
            <a:ext cx="283881" cy="104587"/>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8" name="Connettore 2 107">
            <a:extLst>
              <a:ext uri="{FF2B5EF4-FFF2-40B4-BE49-F238E27FC236}">
                <a16:creationId xmlns:a16="http://schemas.microsoft.com/office/drawing/2014/main" id="{C3E27178-1164-47E8-9900-945B4D7925B3}"/>
              </a:ext>
            </a:extLst>
          </p:cNvPr>
          <p:cNvCxnSpPr>
            <a:cxnSpLocks/>
          </p:cNvCxnSpPr>
          <p:nvPr/>
        </p:nvCxnSpPr>
        <p:spPr>
          <a:xfrm>
            <a:off x="3222375" y="4046630"/>
            <a:ext cx="7774390" cy="1180355"/>
          </a:xfrm>
          <a:prstGeom prst="straightConnector1">
            <a:avLst/>
          </a:prstGeom>
        </p:spPr>
        <p:style>
          <a:lnRef idx="2">
            <a:schemeClr val="dk1"/>
          </a:lnRef>
          <a:fillRef idx="0">
            <a:schemeClr val="dk1"/>
          </a:fillRef>
          <a:effectRef idx="1">
            <a:schemeClr val="dk1"/>
          </a:effectRef>
          <a:fontRef idx="minor">
            <a:schemeClr val="tx1"/>
          </a:fontRef>
        </p:style>
      </p:cxnSp>
      <p:cxnSp>
        <p:nvCxnSpPr>
          <p:cNvPr id="46" name="Connettore 2 45">
            <a:extLst>
              <a:ext uri="{FF2B5EF4-FFF2-40B4-BE49-F238E27FC236}">
                <a16:creationId xmlns:a16="http://schemas.microsoft.com/office/drawing/2014/main" id="{0E57A0AA-24C9-49BF-B700-AC721DF80663}"/>
              </a:ext>
            </a:extLst>
          </p:cNvPr>
          <p:cNvCxnSpPr/>
          <p:nvPr/>
        </p:nvCxnSpPr>
        <p:spPr>
          <a:xfrm>
            <a:off x="2207311" y="2996703"/>
            <a:ext cx="8785410" cy="2221254"/>
          </a:xfrm>
          <a:prstGeom prst="straightConnector1">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1" name="Connettore 2 110">
            <a:extLst>
              <a:ext uri="{FF2B5EF4-FFF2-40B4-BE49-F238E27FC236}">
                <a16:creationId xmlns:a16="http://schemas.microsoft.com/office/drawing/2014/main" id="{3FE5A50A-943F-466B-A01A-994ABB260CD3}"/>
              </a:ext>
            </a:extLst>
          </p:cNvPr>
          <p:cNvCxnSpPr>
            <a:cxnSpLocks/>
          </p:cNvCxnSpPr>
          <p:nvPr/>
        </p:nvCxnSpPr>
        <p:spPr>
          <a:xfrm flipV="1">
            <a:off x="3063938" y="4216898"/>
            <a:ext cx="7624979" cy="2036980"/>
          </a:xfrm>
          <a:prstGeom prst="straightConnector1">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68" name="Segno di moltiplicazione 67">
            <a:extLst>
              <a:ext uri="{FF2B5EF4-FFF2-40B4-BE49-F238E27FC236}">
                <a16:creationId xmlns:a16="http://schemas.microsoft.com/office/drawing/2014/main" id="{AC65DAEB-710A-4B03-99C2-958E28A55EE7}"/>
              </a:ext>
            </a:extLst>
          </p:cNvPr>
          <p:cNvSpPr/>
          <p:nvPr/>
        </p:nvSpPr>
        <p:spPr>
          <a:xfrm>
            <a:off x="7545667" y="3095688"/>
            <a:ext cx="413373" cy="483098"/>
          </a:xfrm>
          <a:prstGeom prst="mathMultiply">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1" name="CasellaDiTesto 70">
            <a:extLst>
              <a:ext uri="{FF2B5EF4-FFF2-40B4-BE49-F238E27FC236}">
                <a16:creationId xmlns:a16="http://schemas.microsoft.com/office/drawing/2014/main" id="{43E47694-3085-41A6-90BC-AFBE4FDA69DB}"/>
              </a:ext>
            </a:extLst>
          </p:cNvPr>
          <p:cNvSpPr txBox="1"/>
          <p:nvPr/>
        </p:nvSpPr>
        <p:spPr>
          <a:xfrm>
            <a:off x="6556424" y="2811928"/>
            <a:ext cx="179723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b="1" dirty="0">
                <a:cs typeface="Calibri"/>
              </a:rPr>
              <a:t>AUTONOMIA</a:t>
            </a:r>
          </a:p>
        </p:txBody>
      </p:sp>
    </p:spTree>
    <p:extLst>
      <p:ext uri="{BB962C8B-B14F-4D97-AF65-F5344CB8AC3E}">
        <p14:creationId xmlns:p14="http://schemas.microsoft.com/office/powerpoint/2010/main" val="4165409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34"/>
                                        </p:tgtEl>
                                      </p:cBhvr>
                                    </p:animEffect>
                                    <p:set>
                                      <p:cBhvr>
                                        <p:cTn id="12" dur="1" fill="hold">
                                          <p:stCondLst>
                                            <p:cond delay="499"/>
                                          </p:stCondLst>
                                        </p:cTn>
                                        <p:tgtEl>
                                          <p:spTgt spid="34"/>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fade">
                                      <p:cBhvr>
                                        <p:cTn id="17" dur="500"/>
                                        <p:tgtEl>
                                          <p:spTgt spid="4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1"/>
                                        </p:tgtEl>
                                        <p:attrNameLst>
                                          <p:attrName>style.visibility</p:attrName>
                                        </p:attrNameLst>
                                      </p:cBhvr>
                                      <p:to>
                                        <p:strVal val="visible"/>
                                      </p:to>
                                    </p:set>
                                    <p:animEffect transition="in" filter="fade">
                                      <p:cBhvr>
                                        <p:cTn id="22" dur="500"/>
                                        <p:tgtEl>
                                          <p:spTgt spid="1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53"/>
                                        </p:tgtEl>
                                      </p:cBhvr>
                                    </p:animEffect>
                                    <p:set>
                                      <p:cBhvr>
                                        <p:cTn id="27" dur="1" fill="hold">
                                          <p:stCondLst>
                                            <p:cond delay="499"/>
                                          </p:stCondLst>
                                        </p:cTn>
                                        <p:tgtEl>
                                          <p:spTgt spid="53"/>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16"/>
                                        </p:tgtEl>
                                      </p:cBhvr>
                                    </p:animEffect>
                                    <p:set>
                                      <p:cBhvr>
                                        <p:cTn id="32" dur="1" fill="hold">
                                          <p:stCondLst>
                                            <p:cond delay="499"/>
                                          </p:stCondLst>
                                        </p:cTn>
                                        <p:tgtEl>
                                          <p:spTgt spid="16"/>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6"/>
                                        </p:tgtEl>
                                        <p:attrNameLst>
                                          <p:attrName>style.visibility</p:attrName>
                                        </p:attrNameLst>
                                      </p:cBhvr>
                                      <p:to>
                                        <p:strVal val="visible"/>
                                      </p:to>
                                    </p:set>
                                    <p:animEffect transition="in" filter="fade">
                                      <p:cBhvr>
                                        <p:cTn id="37" dur="500"/>
                                        <p:tgtEl>
                                          <p:spTgt spid="6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7"/>
                                        </p:tgtEl>
                                        <p:attrNameLst>
                                          <p:attrName>style.visibility</p:attrName>
                                        </p:attrNameLst>
                                      </p:cBhvr>
                                      <p:to>
                                        <p:strVal val="visible"/>
                                      </p:to>
                                    </p:set>
                                    <p:animEffect transition="in" filter="fade">
                                      <p:cBhvr>
                                        <p:cTn id="42" dur="500"/>
                                        <p:tgtEl>
                                          <p:spTgt spid="6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8"/>
                                        </p:tgtEl>
                                        <p:attrNameLst>
                                          <p:attrName>style.visibility</p:attrName>
                                        </p:attrNameLst>
                                      </p:cBhvr>
                                      <p:to>
                                        <p:strVal val="visible"/>
                                      </p:to>
                                    </p:set>
                                    <p:animEffect transition="in" filter="fade">
                                      <p:cBhvr>
                                        <p:cTn id="47" dur="500"/>
                                        <p:tgtEl>
                                          <p:spTgt spid="6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71"/>
                                        </p:tgtEl>
                                        <p:attrNameLst>
                                          <p:attrName>style.visibility</p:attrName>
                                        </p:attrNameLst>
                                      </p:cBhvr>
                                      <p:to>
                                        <p:strVal val="visible"/>
                                      </p:to>
                                    </p:set>
                                    <p:animEffect transition="in" filter="fade">
                                      <p:cBhvr>
                                        <p:cTn id="52"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animBg="1"/>
      <p:bldP spid="71" grpId="0"/>
    </p:bldLst>
  </p:timing>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110" name="Connettore 2 109">
            <a:extLst>
              <a:ext uri="{FF2B5EF4-FFF2-40B4-BE49-F238E27FC236}">
                <a16:creationId xmlns:a16="http://schemas.microsoft.com/office/drawing/2014/main" id="{283BCB6D-4399-4FD1-ACCB-BAC07AF38588}"/>
              </a:ext>
            </a:extLst>
          </p:cNvPr>
          <p:cNvCxnSpPr>
            <a:cxnSpLocks/>
          </p:cNvCxnSpPr>
          <p:nvPr/>
        </p:nvCxnSpPr>
        <p:spPr>
          <a:xfrm>
            <a:off x="5525321" y="1756360"/>
            <a:ext cx="4240903" cy="1991061"/>
          </a:xfrm>
          <a:prstGeom prst="straightConnector1">
            <a:avLst/>
          </a:prstGeom>
        </p:spPr>
        <p:style>
          <a:lnRef idx="2">
            <a:schemeClr val="accent6"/>
          </a:lnRef>
          <a:fillRef idx="0">
            <a:schemeClr val="accent6"/>
          </a:fillRef>
          <a:effectRef idx="1">
            <a:schemeClr val="accent6"/>
          </a:effectRef>
          <a:fontRef idx="minor">
            <a:schemeClr val="tx1"/>
          </a:fontRef>
        </p:style>
      </p:cxnSp>
      <p:sp>
        <p:nvSpPr>
          <p:cNvPr id="102" name="Ovale 101">
            <a:extLst>
              <a:ext uri="{FF2B5EF4-FFF2-40B4-BE49-F238E27FC236}">
                <a16:creationId xmlns:a16="http://schemas.microsoft.com/office/drawing/2014/main" id="{85D52586-441D-4F2E-894D-F3E9D4D6FAC3}"/>
              </a:ext>
            </a:extLst>
          </p:cNvPr>
          <p:cNvSpPr/>
          <p:nvPr/>
        </p:nvSpPr>
        <p:spPr>
          <a:xfrm>
            <a:off x="1829422" y="6249520"/>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01" name="Ovale 100">
            <a:extLst>
              <a:ext uri="{FF2B5EF4-FFF2-40B4-BE49-F238E27FC236}">
                <a16:creationId xmlns:a16="http://schemas.microsoft.com/office/drawing/2014/main" id="{F044C7DB-97BF-469E-B007-A61064475BC4}"/>
              </a:ext>
            </a:extLst>
          </p:cNvPr>
          <p:cNvSpPr/>
          <p:nvPr/>
        </p:nvSpPr>
        <p:spPr>
          <a:xfrm>
            <a:off x="410010" y="5452657"/>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00" name="Ovale 99">
            <a:extLst>
              <a:ext uri="{FF2B5EF4-FFF2-40B4-BE49-F238E27FC236}">
                <a16:creationId xmlns:a16="http://schemas.microsoft.com/office/drawing/2014/main" id="{CB1BF7A8-9C7C-49B7-BF77-27FFC51E236C}"/>
              </a:ext>
            </a:extLst>
          </p:cNvPr>
          <p:cNvSpPr/>
          <p:nvPr/>
        </p:nvSpPr>
        <p:spPr>
          <a:xfrm>
            <a:off x="1201893" y="5168776"/>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90" name="Connettore 2 89">
            <a:extLst>
              <a:ext uri="{FF2B5EF4-FFF2-40B4-BE49-F238E27FC236}">
                <a16:creationId xmlns:a16="http://schemas.microsoft.com/office/drawing/2014/main" id="{2F130A99-5EFC-4325-BA05-B7B754722822}"/>
              </a:ext>
            </a:extLst>
          </p:cNvPr>
          <p:cNvCxnSpPr>
            <a:cxnSpLocks/>
          </p:cNvCxnSpPr>
          <p:nvPr/>
        </p:nvCxnSpPr>
        <p:spPr>
          <a:xfrm>
            <a:off x="610783" y="2789705"/>
            <a:ext cx="2171451" cy="3431489"/>
          </a:xfrm>
          <a:prstGeom prst="straightConnector1">
            <a:avLst/>
          </a:prstGeom>
        </p:spPr>
        <p:style>
          <a:lnRef idx="2">
            <a:schemeClr val="accent4"/>
          </a:lnRef>
          <a:fillRef idx="0">
            <a:schemeClr val="accent4"/>
          </a:fillRef>
          <a:effectRef idx="1">
            <a:schemeClr val="accent4"/>
          </a:effectRef>
          <a:fontRef idx="minor">
            <a:schemeClr val="tx1"/>
          </a:fontRef>
        </p:style>
      </p:cxnSp>
      <p:sp>
        <p:nvSpPr>
          <p:cNvPr id="99" name="Ovale 98">
            <a:extLst>
              <a:ext uri="{FF2B5EF4-FFF2-40B4-BE49-F238E27FC236}">
                <a16:creationId xmlns:a16="http://schemas.microsoft.com/office/drawing/2014/main" id="{EEEB0D96-010A-4F06-B6A2-8A7DE9ABEC9F}"/>
              </a:ext>
            </a:extLst>
          </p:cNvPr>
          <p:cNvSpPr/>
          <p:nvPr/>
        </p:nvSpPr>
        <p:spPr>
          <a:xfrm>
            <a:off x="1829422" y="4775324"/>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8" name="Ovale 97">
            <a:extLst>
              <a:ext uri="{FF2B5EF4-FFF2-40B4-BE49-F238E27FC236}">
                <a16:creationId xmlns:a16="http://schemas.microsoft.com/office/drawing/2014/main" id="{6F8A3A31-D513-4C05-B7E2-04A5AF5A1673}"/>
              </a:ext>
            </a:extLst>
          </p:cNvPr>
          <p:cNvSpPr/>
          <p:nvPr/>
        </p:nvSpPr>
        <p:spPr>
          <a:xfrm>
            <a:off x="2407148" y="4122893"/>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8" name="Ovale 17">
            <a:extLst>
              <a:ext uri="{FF2B5EF4-FFF2-40B4-BE49-F238E27FC236}">
                <a16:creationId xmlns:a16="http://schemas.microsoft.com/office/drawing/2014/main" id="{7C6F8E56-073B-4DFC-9F29-F66A91C5C529}"/>
              </a:ext>
            </a:extLst>
          </p:cNvPr>
          <p:cNvSpPr/>
          <p:nvPr/>
        </p:nvSpPr>
        <p:spPr>
          <a:xfrm>
            <a:off x="2964952" y="3928658"/>
            <a:ext cx="219138" cy="229098"/>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5" name="Ovale 84">
            <a:extLst>
              <a:ext uri="{FF2B5EF4-FFF2-40B4-BE49-F238E27FC236}">
                <a16:creationId xmlns:a16="http://schemas.microsoft.com/office/drawing/2014/main" id="{AFB36EB6-4C68-44E1-ADD5-B9211F79B428}"/>
              </a:ext>
            </a:extLst>
          </p:cNvPr>
          <p:cNvSpPr/>
          <p:nvPr/>
        </p:nvSpPr>
        <p:spPr>
          <a:xfrm>
            <a:off x="3565711" y="2213535"/>
            <a:ext cx="214157" cy="21913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4" name="Ovale 83">
            <a:extLst>
              <a:ext uri="{FF2B5EF4-FFF2-40B4-BE49-F238E27FC236}">
                <a16:creationId xmlns:a16="http://schemas.microsoft.com/office/drawing/2014/main" id="{9BF0A501-7629-461F-AAF6-A7EF97971A2D}"/>
              </a:ext>
            </a:extLst>
          </p:cNvPr>
          <p:cNvSpPr/>
          <p:nvPr/>
        </p:nvSpPr>
        <p:spPr>
          <a:xfrm>
            <a:off x="3182221" y="1068045"/>
            <a:ext cx="214157" cy="21913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3" name="Ovale 82">
            <a:extLst>
              <a:ext uri="{FF2B5EF4-FFF2-40B4-BE49-F238E27FC236}">
                <a16:creationId xmlns:a16="http://schemas.microsoft.com/office/drawing/2014/main" id="{A288767D-F5D2-4517-BB4C-820D42F29A17}"/>
              </a:ext>
            </a:extLst>
          </p:cNvPr>
          <p:cNvSpPr/>
          <p:nvPr/>
        </p:nvSpPr>
        <p:spPr>
          <a:xfrm>
            <a:off x="1314573" y="1346947"/>
            <a:ext cx="214157" cy="21913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2" name="Ovale 81">
            <a:extLst>
              <a:ext uri="{FF2B5EF4-FFF2-40B4-BE49-F238E27FC236}">
                <a16:creationId xmlns:a16="http://schemas.microsoft.com/office/drawing/2014/main" id="{E7DEDC63-1FF2-48A0-8C68-53D043D2957C}"/>
              </a:ext>
            </a:extLst>
          </p:cNvPr>
          <p:cNvSpPr/>
          <p:nvPr/>
        </p:nvSpPr>
        <p:spPr>
          <a:xfrm>
            <a:off x="418103" y="1740398"/>
            <a:ext cx="214157" cy="21913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3" name="Ovale 12">
            <a:extLst>
              <a:ext uri="{FF2B5EF4-FFF2-40B4-BE49-F238E27FC236}">
                <a16:creationId xmlns:a16="http://schemas.microsoft.com/office/drawing/2014/main" id="{5E73ECED-FDA2-436B-BDA7-56E8ACDBF0C2}"/>
              </a:ext>
            </a:extLst>
          </p:cNvPr>
          <p:cNvSpPr/>
          <p:nvPr/>
        </p:nvSpPr>
        <p:spPr>
          <a:xfrm>
            <a:off x="462927" y="2547222"/>
            <a:ext cx="214157" cy="21913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4" name="Ovale 73">
            <a:extLst>
              <a:ext uri="{FF2B5EF4-FFF2-40B4-BE49-F238E27FC236}">
                <a16:creationId xmlns:a16="http://schemas.microsoft.com/office/drawing/2014/main" id="{F66C7630-F2D2-4251-8275-7EFD20034071}"/>
              </a:ext>
            </a:extLst>
          </p:cNvPr>
          <p:cNvSpPr/>
          <p:nvPr/>
        </p:nvSpPr>
        <p:spPr>
          <a:xfrm>
            <a:off x="4000299" y="920923"/>
            <a:ext cx="204296" cy="199814"/>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3" name="Ovale 72">
            <a:extLst>
              <a:ext uri="{FF2B5EF4-FFF2-40B4-BE49-F238E27FC236}">
                <a16:creationId xmlns:a16="http://schemas.microsoft.com/office/drawing/2014/main" id="{F57F45F8-9546-4445-8593-DD4E197A9367}"/>
              </a:ext>
            </a:extLst>
          </p:cNvPr>
          <p:cNvSpPr/>
          <p:nvPr/>
        </p:nvSpPr>
        <p:spPr>
          <a:xfrm>
            <a:off x="4204496" y="29433"/>
            <a:ext cx="214257" cy="219735"/>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2" name="Ovale 71">
            <a:extLst>
              <a:ext uri="{FF2B5EF4-FFF2-40B4-BE49-F238E27FC236}">
                <a16:creationId xmlns:a16="http://schemas.microsoft.com/office/drawing/2014/main" id="{74ACF456-B03F-4D37-865A-1A4630F99A68}"/>
              </a:ext>
            </a:extLst>
          </p:cNvPr>
          <p:cNvSpPr/>
          <p:nvPr/>
        </p:nvSpPr>
        <p:spPr>
          <a:xfrm>
            <a:off x="5076064" y="248570"/>
            <a:ext cx="179394" cy="194833"/>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Ovale 1">
            <a:extLst>
              <a:ext uri="{FF2B5EF4-FFF2-40B4-BE49-F238E27FC236}">
                <a16:creationId xmlns:a16="http://schemas.microsoft.com/office/drawing/2014/main" id="{047D8580-905C-48F2-A657-E66D0FE8CF95}"/>
              </a:ext>
            </a:extLst>
          </p:cNvPr>
          <p:cNvSpPr/>
          <p:nvPr/>
        </p:nvSpPr>
        <p:spPr>
          <a:xfrm>
            <a:off x="9548408" y="894976"/>
            <a:ext cx="234079" cy="224118"/>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1" name="Ovale 60">
            <a:extLst>
              <a:ext uri="{FF2B5EF4-FFF2-40B4-BE49-F238E27FC236}">
                <a16:creationId xmlns:a16="http://schemas.microsoft.com/office/drawing/2014/main" id="{09BC31A5-CC69-48A0-99E3-A55786169944}"/>
              </a:ext>
            </a:extLst>
          </p:cNvPr>
          <p:cNvSpPr/>
          <p:nvPr/>
        </p:nvSpPr>
        <p:spPr>
          <a:xfrm>
            <a:off x="5302250" y="1598930"/>
            <a:ext cx="203200" cy="233680"/>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0" name="Ovale 59">
            <a:extLst>
              <a:ext uri="{FF2B5EF4-FFF2-40B4-BE49-F238E27FC236}">
                <a16:creationId xmlns:a16="http://schemas.microsoft.com/office/drawing/2014/main" id="{48F59015-84B4-408C-8E74-C7F7C3445F19}"/>
              </a:ext>
            </a:extLst>
          </p:cNvPr>
          <p:cNvSpPr/>
          <p:nvPr/>
        </p:nvSpPr>
        <p:spPr>
          <a:xfrm>
            <a:off x="5129530" y="3366770"/>
            <a:ext cx="223520" cy="233680"/>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9" name="Ovale 58">
            <a:extLst>
              <a:ext uri="{FF2B5EF4-FFF2-40B4-BE49-F238E27FC236}">
                <a16:creationId xmlns:a16="http://schemas.microsoft.com/office/drawing/2014/main" id="{87C4859A-0B81-430E-A3FD-E1C3E0E0D3F6}"/>
              </a:ext>
            </a:extLst>
          </p:cNvPr>
          <p:cNvSpPr/>
          <p:nvPr/>
        </p:nvSpPr>
        <p:spPr>
          <a:xfrm>
            <a:off x="4814570" y="3031490"/>
            <a:ext cx="203200" cy="223520"/>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3" name="Ovale 42">
            <a:extLst>
              <a:ext uri="{FF2B5EF4-FFF2-40B4-BE49-F238E27FC236}">
                <a16:creationId xmlns:a16="http://schemas.microsoft.com/office/drawing/2014/main" id="{948BA521-EA89-4F01-83C4-B986AC7F5E29}"/>
              </a:ext>
            </a:extLst>
          </p:cNvPr>
          <p:cNvSpPr/>
          <p:nvPr/>
        </p:nvSpPr>
        <p:spPr>
          <a:xfrm>
            <a:off x="5657850" y="3178810"/>
            <a:ext cx="203200" cy="233680"/>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8" name="Ovale 47">
            <a:extLst>
              <a:ext uri="{FF2B5EF4-FFF2-40B4-BE49-F238E27FC236}">
                <a16:creationId xmlns:a16="http://schemas.microsoft.com/office/drawing/2014/main" id="{B1E7257F-B1D3-4A3B-BD02-DE472D18DDFA}"/>
              </a:ext>
            </a:extLst>
          </p:cNvPr>
          <p:cNvSpPr/>
          <p:nvPr/>
        </p:nvSpPr>
        <p:spPr>
          <a:xfrm>
            <a:off x="9801859" y="2481579"/>
            <a:ext cx="259080" cy="284480"/>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7" name="Ovale 46">
            <a:extLst>
              <a:ext uri="{FF2B5EF4-FFF2-40B4-BE49-F238E27FC236}">
                <a16:creationId xmlns:a16="http://schemas.microsoft.com/office/drawing/2014/main" id="{B582E8EF-D12A-41EA-B1BD-ED16FEDABCAF}"/>
              </a:ext>
            </a:extLst>
          </p:cNvPr>
          <p:cNvSpPr/>
          <p:nvPr/>
        </p:nvSpPr>
        <p:spPr>
          <a:xfrm>
            <a:off x="9070339" y="1882139"/>
            <a:ext cx="259080" cy="284480"/>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7" name="Ovale 36">
            <a:extLst>
              <a:ext uri="{FF2B5EF4-FFF2-40B4-BE49-F238E27FC236}">
                <a16:creationId xmlns:a16="http://schemas.microsoft.com/office/drawing/2014/main" id="{E19E948A-7653-48EF-86ED-024DA25BBADC}"/>
              </a:ext>
            </a:extLst>
          </p:cNvPr>
          <p:cNvSpPr/>
          <p:nvPr/>
        </p:nvSpPr>
        <p:spPr>
          <a:xfrm>
            <a:off x="8440420" y="2679700"/>
            <a:ext cx="259080" cy="284480"/>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6" name="Ovale 35">
            <a:extLst>
              <a:ext uri="{FF2B5EF4-FFF2-40B4-BE49-F238E27FC236}">
                <a16:creationId xmlns:a16="http://schemas.microsoft.com/office/drawing/2014/main" id="{72342AB2-706A-4D90-A7E5-77426738D3AD}"/>
              </a:ext>
            </a:extLst>
          </p:cNvPr>
          <p:cNvSpPr/>
          <p:nvPr/>
        </p:nvSpPr>
        <p:spPr>
          <a:xfrm>
            <a:off x="8856345" y="3222625"/>
            <a:ext cx="254000" cy="254000"/>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1" name="Ovale 30">
            <a:extLst>
              <a:ext uri="{FF2B5EF4-FFF2-40B4-BE49-F238E27FC236}">
                <a16:creationId xmlns:a16="http://schemas.microsoft.com/office/drawing/2014/main" id="{ECA932EE-ACD6-4BAD-AD48-7771243F9399}"/>
              </a:ext>
            </a:extLst>
          </p:cNvPr>
          <p:cNvSpPr/>
          <p:nvPr/>
        </p:nvSpPr>
        <p:spPr>
          <a:xfrm>
            <a:off x="11076305" y="5168265"/>
            <a:ext cx="243840" cy="23368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0" name="Ovale 29">
            <a:extLst>
              <a:ext uri="{FF2B5EF4-FFF2-40B4-BE49-F238E27FC236}">
                <a16:creationId xmlns:a16="http://schemas.microsoft.com/office/drawing/2014/main" id="{28C994D8-9315-4312-A280-8186A450B289}"/>
              </a:ext>
            </a:extLst>
          </p:cNvPr>
          <p:cNvSpPr/>
          <p:nvPr/>
        </p:nvSpPr>
        <p:spPr>
          <a:xfrm>
            <a:off x="10710545" y="3994785"/>
            <a:ext cx="243840" cy="23368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9" name="Ovale 28">
            <a:extLst>
              <a:ext uri="{FF2B5EF4-FFF2-40B4-BE49-F238E27FC236}">
                <a16:creationId xmlns:a16="http://schemas.microsoft.com/office/drawing/2014/main" id="{57CAD127-800C-49E8-ACC9-AC9633E9A215}"/>
              </a:ext>
            </a:extLst>
          </p:cNvPr>
          <p:cNvSpPr/>
          <p:nvPr/>
        </p:nvSpPr>
        <p:spPr>
          <a:xfrm>
            <a:off x="9821545" y="3730625"/>
            <a:ext cx="243840" cy="23368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8" name="Ovale 27">
            <a:extLst>
              <a:ext uri="{FF2B5EF4-FFF2-40B4-BE49-F238E27FC236}">
                <a16:creationId xmlns:a16="http://schemas.microsoft.com/office/drawing/2014/main" id="{F5548FAB-160A-47EF-A79C-D55948BC4EC8}"/>
              </a:ext>
            </a:extLst>
          </p:cNvPr>
          <p:cNvSpPr/>
          <p:nvPr/>
        </p:nvSpPr>
        <p:spPr>
          <a:xfrm>
            <a:off x="6651625" y="6387465"/>
            <a:ext cx="243840" cy="23368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7" name="Ovale 26">
            <a:extLst>
              <a:ext uri="{FF2B5EF4-FFF2-40B4-BE49-F238E27FC236}">
                <a16:creationId xmlns:a16="http://schemas.microsoft.com/office/drawing/2014/main" id="{B1BB4D93-BB18-422F-9420-2F8E8F93A6FD}"/>
              </a:ext>
            </a:extLst>
          </p:cNvPr>
          <p:cNvSpPr/>
          <p:nvPr/>
        </p:nvSpPr>
        <p:spPr>
          <a:xfrm>
            <a:off x="2821305" y="6255385"/>
            <a:ext cx="243840" cy="23368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Ovale 25">
            <a:extLst>
              <a:ext uri="{FF2B5EF4-FFF2-40B4-BE49-F238E27FC236}">
                <a16:creationId xmlns:a16="http://schemas.microsoft.com/office/drawing/2014/main" id="{832A6787-F73A-4EE8-B436-B3B415302E3E}"/>
              </a:ext>
            </a:extLst>
          </p:cNvPr>
          <p:cNvSpPr/>
          <p:nvPr/>
        </p:nvSpPr>
        <p:spPr>
          <a:xfrm>
            <a:off x="4309745" y="1317625"/>
            <a:ext cx="243840" cy="23368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5" name="Ovale 24">
            <a:extLst>
              <a:ext uri="{FF2B5EF4-FFF2-40B4-BE49-F238E27FC236}">
                <a16:creationId xmlns:a16="http://schemas.microsoft.com/office/drawing/2014/main" id="{D94425B6-6BD1-4F5C-825E-C9C1284E5B0E}"/>
              </a:ext>
            </a:extLst>
          </p:cNvPr>
          <p:cNvSpPr/>
          <p:nvPr/>
        </p:nvSpPr>
        <p:spPr>
          <a:xfrm>
            <a:off x="1922145" y="2826385"/>
            <a:ext cx="243840" cy="233680"/>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CasellaDiTesto 6">
            <a:extLst>
              <a:ext uri="{FF2B5EF4-FFF2-40B4-BE49-F238E27FC236}">
                <a16:creationId xmlns:a16="http://schemas.microsoft.com/office/drawing/2014/main" id="{2727330F-7827-48B4-8E32-9DD2B70D9694}"/>
              </a:ext>
            </a:extLst>
          </p:cNvPr>
          <p:cNvSpPr txBox="1"/>
          <p:nvPr/>
        </p:nvSpPr>
        <p:spPr>
          <a:xfrm>
            <a:off x="11014075" y="5151755"/>
            <a:ext cx="4267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29</a:t>
            </a:r>
          </a:p>
        </p:txBody>
      </p:sp>
      <p:sp>
        <p:nvSpPr>
          <p:cNvPr id="8" name="CasellaDiTesto 7">
            <a:extLst>
              <a:ext uri="{FF2B5EF4-FFF2-40B4-BE49-F238E27FC236}">
                <a16:creationId xmlns:a16="http://schemas.microsoft.com/office/drawing/2014/main" id="{1772637B-E201-49FD-BD95-DDF493499D8A}"/>
              </a:ext>
            </a:extLst>
          </p:cNvPr>
          <p:cNvSpPr txBox="1"/>
          <p:nvPr/>
        </p:nvSpPr>
        <p:spPr>
          <a:xfrm>
            <a:off x="10648315" y="3993515"/>
            <a:ext cx="45720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20</a:t>
            </a:r>
          </a:p>
        </p:txBody>
      </p:sp>
      <p:sp>
        <p:nvSpPr>
          <p:cNvPr id="9" name="CasellaDiTesto 8">
            <a:extLst>
              <a:ext uri="{FF2B5EF4-FFF2-40B4-BE49-F238E27FC236}">
                <a16:creationId xmlns:a16="http://schemas.microsoft.com/office/drawing/2014/main" id="{1B391D6C-DD36-4C3A-8FA6-5FC9DA785F27}"/>
              </a:ext>
            </a:extLst>
          </p:cNvPr>
          <p:cNvSpPr txBox="1"/>
          <p:nvPr/>
        </p:nvSpPr>
        <p:spPr>
          <a:xfrm>
            <a:off x="9789795" y="3714115"/>
            <a:ext cx="4775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24</a:t>
            </a:r>
          </a:p>
        </p:txBody>
      </p:sp>
      <p:sp>
        <p:nvSpPr>
          <p:cNvPr id="10" name="CasellaDiTesto 9">
            <a:extLst>
              <a:ext uri="{FF2B5EF4-FFF2-40B4-BE49-F238E27FC236}">
                <a16:creationId xmlns:a16="http://schemas.microsoft.com/office/drawing/2014/main" id="{5888D00F-5A89-424A-A41A-435087AA85C4}"/>
              </a:ext>
            </a:extLst>
          </p:cNvPr>
          <p:cNvSpPr txBox="1"/>
          <p:nvPr/>
        </p:nvSpPr>
        <p:spPr>
          <a:xfrm>
            <a:off x="6604635" y="6386195"/>
            <a:ext cx="33528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27</a:t>
            </a:r>
          </a:p>
        </p:txBody>
      </p:sp>
      <p:sp>
        <p:nvSpPr>
          <p:cNvPr id="11" name="CasellaDiTesto 10">
            <a:extLst>
              <a:ext uri="{FF2B5EF4-FFF2-40B4-BE49-F238E27FC236}">
                <a16:creationId xmlns:a16="http://schemas.microsoft.com/office/drawing/2014/main" id="{115CF95A-61FB-4236-8E43-3FDE44A36D52}"/>
              </a:ext>
            </a:extLst>
          </p:cNvPr>
          <p:cNvSpPr txBox="1"/>
          <p:nvPr/>
        </p:nvSpPr>
        <p:spPr>
          <a:xfrm>
            <a:off x="4267835" y="1301115"/>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22</a:t>
            </a:r>
          </a:p>
        </p:txBody>
      </p:sp>
      <p:sp>
        <p:nvSpPr>
          <p:cNvPr id="12" name="CasellaDiTesto 11">
            <a:extLst>
              <a:ext uri="{FF2B5EF4-FFF2-40B4-BE49-F238E27FC236}">
                <a16:creationId xmlns:a16="http://schemas.microsoft.com/office/drawing/2014/main" id="{21B3627C-8F23-4A14-8C7C-CC30A8E866E5}"/>
              </a:ext>
            </a:extLst>
          </p:cNvPr>
          <p:cNvSpPr txBox="1"/>
          <p:nvPr/>
        </p:nvSpPr>
        <p:spPr>
          <a:xfrm>
            <a:off x="1890395" y="2814955"/>
            <a:ext cx="40640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18</a:t>
            </a:r>
          </a:p>
        </p:txBody>
      </p:sp>
      <p:sp>
        <p:nvSpPr>
          <p:cNvPr id="14" name="CasellaDiTesto 13">
            <a:extLst>
              <a:ext uri="{FF2B5EF4-FFF2-40B4-BE49-F238E27FC236}">
                <a16:creationId xmlns:a16="http://schemas.microsoft.com/office/drawing/2014/main" id="{5F0FFF39-FC36-463B-AD39-EB6C7338F4BB}"/>
              </a:ext>
            </a:extLst>
          </p:cNvPr>
          <p:cNvSpPr txBox="1"/>
          <p:nvPr/>
        </p:nvSpPr>
        <p:spPr>
          <a:xfrm>
            <a:off x="2804795" y="6254115"/>
            <a:ext cx="25400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9</a:t>
            </a:r>
          </a:p>
        </p:txBody>
      </p:sp>
      <p:cxnSp>
        <p:nvCxnSpPr>
          <p:cNvPr id="6" name="Connettore 2 5">
            <a:extLst>
              <a:ext uri="{FF2B5EF4-FFF2-40B4-BE49-F238E27FC236}">
                <a16:creationId xmlns:a16="http://schemas.microsoft.com/office/drawing/2014/main" id="{77CEC6F3-530F-4A90-B3F7-6379B9209146}"/>
              </a:ext>
            </a:extLst>
          </p:cNvPr>
          <p:cNvCxnSpPr/>
          <p:nvPr/>
        </p:nvCxnSpPr>
        <p:spPr>
          <a:xfrm>
            <a:off x="10873740" y="4249420"/>
            <a:ext cx="269240" cy="90424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15" name="Connettore 2 14">
            <a:extLst>
              <a:ext uri="{FF2B5EF4-FFF2-40B4-BE49-F238E27FC236}">
                <a16:creationId xmlns:a16="http://schemas.microsoft.com/office/drawing/2014/main" id="{B5CFE138-CE0B-49E2-A725-E64F6C8CB057}"/>
              </a:ext>
            </a:extLst>
          </p:cNvPr>
          <p:cNvCxnSpPr/>
          <p:nvPr/>
        </p:nvCxnSpPr>
        <p:spPr>
          <a:xfrm>
            <a:off x="10076815" y="3889375"/>
            <a:ext cx="604520" cy="18288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17" name="Connettore 2 16">
            <a:extLst>
              <a:ext uri="{FF2B5EF4-FFF2-40B4-BE49-F238E27FC236}">
                <a16:creationId xmlns:a16="http://schemas.microsoft.com/office/drawing/2014/main" id="{3DA81450-B79F-4DB5-A93B-F56208EC7345}"/>
              </a:ext>
            </a:extLst>
          </p:cNvPr>
          <p:cNvCxnSpPr/>
          <p:nvPr/>
        </p:nvCxnSpPr>
        <p:spPr>
          <a:xfrm flipV="1">
            <a:off x="6897370" y="3940810"/>
            <a:ext cx="2941320" cy="243840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32" name="Connettore 2 31">
            <a:extLst>
              <a:ext uri="{FF2B5EF4-FFF2-40B4-BE49-F238E27FC236}">
                <a16:creationId xmlns:a16="http://schemas.microsoft.com/office/drawing/2014/main" id="{65975652-0A56-48B4-B03F-B245E67B8201}"/>
              </a:ext>
            </a:extLst>
          </p:cNvPr>
          <p:cNvCxnSpPr/>
          <p:nvPr/>
        </p:nvCxnSpPr>
        <p:spPr>
          <a:xfrm>
            <a:off x="4545965" y="1569085"/>
            <a:ext cx="2092960" cy="478536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33" name="Connettore 2 32">
            <a:extLst>
              <a:ext uri="{FF2B5EF4-FFF2-40B4-BE49-F238E27FC236}">
                <a16:creationId xmlns:a16="http://schemas.microsoft.com/office/drawing/2014/main" id="{8FAF9CB6-5215-4EC4-9273-36BF24B8FB96}"/>
              </a:ext>
            </a:extLst>
          </p:cNvPr>
          <p:cNvCxnSpPr/>
          <p:nvPr/>
        </p:nvCxnSpPr>
        <p:spPr>
          <a:xfrm flipH="1">
            <a:off x="2179320" y="1534160"/>
            <a:ext cx="2123440" cy="132080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34" name="Connettore 2 33">
            <a:extLst>
              <a:ext uri="{FF2B5EF4-FFF2-40B4-BE49-F238E27FC236}">
                <a16:creationId xmlns:a16="http://schemas.microsoft.com/office/drawing/2014/main" id="{1D67711A-B21E-4EAB-BF03-59938F6F5903}"/>
              </a:ext>
            </a:extLst>
          </p:cNvPr>
          <p:cNvCxnSpPr/>
          <p:nvPr/>
        </p:nvCxnSpPr>
        <p:spPr>
          <a:xfrm>
            <a:off x="2093595" y="3084195"/>
            <a:ext cx="736600" cy="3088640"/>
          </a:xfrm>
          <a:prstGeom prst="straightConnector1">
            <a:avLst/>
          </a:prstGeom>
        </p:spPr>
        <p:style>
          <a:lnRef idx="2">
            <a:schemeClr val="accent2"/>
          </a:lnRef>
          <a:fillRef idx="0">
            <a:schemeClr val="accent2"/>
          </a:fillRef>
          <a:effectRef idx="1">
            <a:schemeClr val="accent2"/>
          </a:effectRef>
          <a:fontRef idx="minor">
            <a:schemeClr val="tx1"/>
          </a:fontRef>
        </p:style>
      </p:cxnSp>
      <p:cxnSp>
        <p:nvCxnSpPr>
          <p:cNvPr id="35" name="Connettore 2 34">
            <a:extLst>
              <a:ext uri="{FF2B5EF4-FFF2-40B4-BE49-F238E27FC236}">
                <a16:creationId xmlns:a16="http://schemas.microsoft.com/office/drawing/2014/main" id="{6E694BA4-5AA3-4A35-B234-56054B98A3BD}"/>
              </a:ext>
            </a:extLst>
          </p:cNvPr>
          <p:cNvCxnSpPr/>
          <p:nvPr/>
        </p:nvCxnSpPr>
        <p:spPr>
          <a:xfrm flipV="1">
            <a:off x="3135630" y="5335270"/>
            <a:ext cx="7868920" cy="985520"/>
          </a:xfrm>
          <a:prstGeom prst="straightConnector1">
            <a:avLst/>
          </a:prstGeom>
        </p:spPr>
        <p:style>
          <a:lnRef idx="2">
            <a:schemeClr val="accent2"/>
          </a:lnRef>
          <a:fillRef idx="0">
            <a:schemeClr val="accent2"/>
          </a:fillRef>
          <a:effectRef idx="1">
            <a:schemeClr val="accent2"/>
          </a:effectRef>
          <a:fontRef idx="minor">
            <a:schemeClr val="tx1"/>
          </a:fontRef>
        </p:style>
      </p:cxnSp>
      <p:sp>
        <p:nvSpPr>
          <p:cNvPr id="39" name="CasellaDiTesto 38">
            <a:extLst>
              <a:ext uri="{FF2B5EF4-FFF2-40B4-BE49-F238E27FC236}">
                <a16:creationId xmlns:a16="http://schemas.microsoft.com/office/drawing/2014/main" id="{A24D3393-FAFB-46EE-96F8-7DB63BC62954}"/>
              </a:ext>
            </a:extLst>
          </p:cNvPr>
          <p:cNvSpPr txBox="1"/>
          <p:nvPr/>
        </p:nvSpPr>
        <p:spPr>
          <a:xfrm>
            <a:off x="8819514" y="3226435"/>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14</a:t>
            </a:r>
          </a:p>
        </p:txBody>
      </p:sp>
      <p:sp>
        <p:nvSpPr>
          <p:cNvPr id="40" name="CasellaDiTesto 39">
            <a:extLst>
              <a:ext uri="{FF2B5EF4-FFF2-40B4-BE49-F238E27FC236}">
                <a16:creationId xmlns:a16="http://schemas.microsoft.com/office/drawing/2014/main" id="{1D46141E-AA12-454B-BFD0-793B386BC9E8}"/>
              </a:ext>
            </a:extLst>
          </p:cNvPr>
          <p:cNvSpPr txBox="1"/>
          <p:nvPr/>
        </p:nvSpPr>
        <p:spPr>
          <a:xfrm>
            <a:off x="8438515" y="2703195"/>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a:t>
            </a:r>
          </a:p>
        </p:txBody>
      </p:sp>
      <p:sp>
        <p:nvSpPr>
          <p:cNvPr id="41" name="CasellaDiTesto 40">
            <a:extLst>
              <a:ext uri="{FF2B5EF4-FFF2-40B4-BE49-F238E27FC236}">
                <a16:creationId xmlns:a16="http://schemas.microsoft.com/office/drawing/2014/main" id="{9A671530-2A89-447A-B8DB-872DECC416FD}"/>
              </a:ext>
            </a:extLst>
          </p:cNvPr>
          <p:cNvSpPr txBox="1"/>
          <p:nvPr/>
        </p:nvSpPr>
        <p:spPr>
          <a:xfrm>
            <a:off x="9037955" y="1880235"/>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21</a:t>
            </a:r>
          </a:p>
        </p:txBody>
      </p:sp>
      <p:sp>
        <p:nvSpPr>
          <p:cNvPr id="42" name="CasellaDiTesto 41">
            <a:extLst>
              <a:ext uri="{FF2B5EF4-FFF2-40B4-BE49-F238E27FC236}">
                <a16:creationId xmlns:a16="http://schemas.microsoft.com/office/drawing/2014/main" id="{DBAB461D-B749-43F4-B532-73F7B6915477}"/>
              </a:ext>
            </a:extLst>
          </p:cNvPr>
          <p:cNvSpPr txBox="1"/>
          <p:nvPr/>
        </p:nvSpPr>
        <p:spPr>
          <a:xfrm>
            <a:off x="9799955" y="249999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8</a:t>
            </a:r>
          </a:p>
        </p:txBody>
      </p:sp>
      <p:cxnSp>
        <p:nvCxnSpPr>
          <p:cNvPr id="38" name="Connettore 2 37">
            <a:extLst>
              <a:ext uri="{FF2B5EF4-FFF2-40B4-BE49-F238E27FC236}">
                <a16:creationId xmlns:a16="http://schemas.microsoft.com/office/drawing/2014/main" id="{722EBFF3-3724-487A-BE15-1907A9A0E728}"/>
              </a:ext>
            </a:extLst>
          </p:cNvPr>
          <p:cNvCxnSpPr/>
          <p:nvPr/>
        </p:nvCxnSpPr>
        <p:spPr>
          <a:xfrm>
            <a:off x="9101455" y="3457575"/>
            <a:ext cx="1976120" cy="1706880"/>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50" name="Connettore 2 49">
            <a:extLst>
              <a:ext uri="{FF2B5EF4-FFF2-40B4-BE49-F238E27FC236}">
                <a16:creationId xmlns:a16="http://schemas.microsoft.com/office/drawing/2014/main" id="{5489DFD0-084D-4A84-B653-458A569633DD}"/>
              </a:ext>
            </a:extLst>
          </p:cNvPr>
          <p:cNvCxnSpPr>
            <a:cxnSpLocks/>
          </p:cNvCxnSpPr>
          <p:nvPr/>
        </p:nvCxnSpPr>
        <p:spPr>
          <a:xfrm>
            <a:off x="8654414" y="2980055"/>
            <a:ext cx="193040" cy="243840"/>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51" name="Connettore 2 50">
            <a:extLst>
              <a:ext uri="{FF2B5EF4-FFF2-40B4-BE49-F238E27FC236}">
                <a16:creationId xmlns:a16="http://schemas.microsoft.com/office/drawing/2014/main" id="{F19008FF-AF11-4A6D-97A7-E1EB4FA53FE1}"/>
              </a:ext>
            </a:extLst>
          </p:cNvPr>
          <p:cNvCxnSpPr>
            <a:cxnSpLocks/>
          </p:cNvCxnSpPr>
          <p:nvPr/>
        </p:nvCxnSpPr>
        <p:spPr>
          <a:xfrm flipH="1">
            <a:off x="8679814" y="2157095"/>
            <a:ext cx="406400" cy="553720"/>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52" name="Connettore 2 51">
            <a:extLst>
              <a:ext uri="{FF2B5EF4-FFF2-40B4-BE49-F238E27FC236}">
                <a16:creationId xmlns:a16="http://schemas.microsoft.com/office/drawing/2014/main" id="{355FEF4B-C1B4-48C4-B4BF-502B9AA025C6}"/>
              </a:ext>
            </a:extLst>
          </p:cNvPr>
          <p:cNvCxnSpPr>
            <a:cxnSpLocks/>
          </p:cNvCxnSpPr>
          <p:nvPr/>
        </p:nvCxnSpPr>
        <p:spPr>
          <a:xfrm>
            <a:off x="9365614" y="2116455"/>
            <a:ext cx="426720" cy="355600"/>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53" name="Connettore 2 52">
            <a:extLst>
              <a:ext uri="{FF2B5EF4-FFF2-40B4-BE49-F238E27FC236}">
                <a16:creationId xmlns:a16="http://schemas.microsoft.com/office/drawing/2014/main" id="{D2A25E90-992B-400A-B1B3-A1F9AC0D4E73}"/>
              </a:ext>
            </a:extLst>
          </p:cNvPr>
          <p:cNvCxnSpPr>
            <a:cxnSpLocks/>
          </p:cNvCxnSpPr>
          <p:nvPr/>
        </p:nvCxnSpPr>
        <p:spPr>
          <a:xfrm>
            <a:off x="10015854" y="2766695"/>
            <a:ext cx="762000" cy="1203960"/>
          </a:xfrm>
          <a:prstGeom prst="straightConnector1">
            <a:avLst/>
          </a:prstGeom>
        </p:spPr>
        <p:style>
          <a:lnRef idx="2">
            <a:schemeClr val="accent1"/>
          </a:lnRef>
          <a:fillRef idx="0">
            <a:schemeClr val="accent1"/>
          </a:fillRef>
          <a:effectRef idx="1">
            <a:schemeClr val="accent1"/>
          </a:effectRef>
          <a:fontRef idx="minor">
            <a:schemeClr val="tx1"/>
          </a:fontRef>
        </p:style>
      </p:cxnSp>
      <p:sp>
        <p:nvSpPr>
          <p:cNvPr id="54" name="CasellaDiTesto 53">
            <a:extLst>
              <a:ext uri="{FF2B5EF4-FFF2-40B4-BE49-F238E27FC236}">
                <a16:creationId xmlns:a16="http://schemas.microsoft.com/office/drawing/2014/main" id="{47AAD4BA-6F54-41BD-940B-D30AA779D7B5}"/>
              </a:ext>
            </a:extLst>
          </p:cNvPr>
          <p:cNvSpPr txBox="1"/>
          <p:nvPr/>
        </p:nvSpPr>
        <p:spPr>
          <a:xfrm>
            <a:off x="5598794" y="317055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12</a:t>
            </a:r>
          </a:p>
        </p:txBody>
      </p:sp>
      <p:sp>
        <p:nvSpPr>
          <p:cNvPr id="55" name="CasellaDiTesto 54">
            <a:extLst>
              <a:ext uri="{FF2B5EF4-FFF2-40B4-BE49-F238E27FC236}">
                <a16:creationId xmlns:a16="http://schemas.microsoft.com/office/drawing/2014/main" id="{8A618497-5E99-43AE-B638-94D30F3D0A28}"/>
              </a:ext>
            </a:extLst>
          </p:cNvPr>
          <p:cNvSpPr txBox="1"/>
          <p:nvPr/>
        </p:nvSpPr>
        <p:spPr>
          <a:xfrm>
            <a:off x="4755515" y="303339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30</a:t>
            </a:r>
          </a:p>
        </p:txBody>
      </p:sp>
      <p:sp>
        <p:nvSpPr>
          <p:cNvPr id="56" name="CasellaDiTesto 55">
            <a:extLst>
              <a:ext uri="{FF2B5EF4-FFF2-40B4-BE49-F238E27FC236}">
                <a16:creationId xmlns:a16="http://schemas.microsoft.com/office/drawing/2014/main" id="{AC79AE56-C0F6-4E43-B1EB-6EA32B321B61}"/>
              </a:ext>
            </a:extLst>
          </p:cNvPr>
          <p:cNvSpPr txBox="1"/>
          <p:nvPr/>
        </p:nvSpPr>
        <p:spPr>
          <a:xfrm>
            <a:off x="5080635" y="335343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13</a:t>
            </a:r>
          </a:p>
        </p:txBody>
      </p:sp>
      <p:sp>
        <p:nvSpPr>
          <p:cNvPr id="57" name="CasellaDiTesto 56">
            <a:extLst>
              <a:ext uri="{FF2B5EF4-FFF2-40B4-BE49-F238E27FC236}">
                <a16:creationId xmlns:a16="http://schemas.microsoft.com/office/drawing/2014/main" id="{BFAF57DD-D1F6-4C22-B884-7EDAC6FC5FDC}"/>
              </a:ext>
            </a:extLst>
          </p:cNvPr>
          <p:cNvSpPr txBox="1"/>
          <p:nvPr/>
        </p:nvSpPr>
        <p:spPr>
          <a:xfrm>
            <a:off x="5243195" y="159067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a:cs typeface="Calibri"/>
              </a:rPr>
              <a:t>16</a:t>
            </a:r>
          </a:p>
        </p:txBody>
      </p:sp>
      <p:cxnSp>
        <p:nvCxnSpPr>
          <p:cNvPr id="45" name="Connettore 2 44">
            <a:extLst>
              <a:ext uri="{FF2B5EF4-FFF2-40B4-BE49-F238E27FC236}">
                <a16:creationId xmlns:a16="http://schemas.microsoft.com/office/drawing/2014/main" id="{EC0F52F7-FAE7-4C2B-A6B5-72241D596695}"/>
              </a:ext>
            </a:extLst>
          </p:cNvPr>
          <p:cNvCxnSpPr/>
          <p:nvPr/>
        </p:nvCxnSpPr>
        <p:spPr>
          <a:xfrm>
            <a:off x="5897245" y="3306445"/>
            <a:ext cx="4754880" cy="802640"/>
          </a:xfrm>
          <a:prstGeom prst="straightConnector1">
            <a:avLst/>
          </a:prstGeom>
        </p:spPr>
        <p:style>
          <a:lnRef idx="2">
            <a:schemeClr val="accent6"/>
          </a:lnRef>
          <a:fillRef idx="0">
            <a:schemeClr val="accent6"/>
          </a:fillRef>
          <a:effectRef idx="1">
            <a:schemeClr val="accent6"/>
          </a:effectRef>
          <a:fontRef idx="minor">
            <a:schemeClr val="tx1"/>
          </a:fontRef>
        </p:style>
      </p:cxnSp>
      <p:cxnSp>
        <p:nvCxnSpPr>
          <p:cNvPr id="49" name="Connettore 2 48">
            <a:extLst>
              <a:ext uri="{FF2B5EF4-FFF2-40B4-BE49-F238E27FC236}">
                <a16:creationId xmlns:a16="http://schemas.microsoft.com/office/drawing/2014/main" id="{B5B35950-8A7B-45F0-9408-357D928A9161}"/>
              </a:ext>
            </a:extLst>
          </p:cNvPr>
          <p:cNvCxnSpPr/>
          <p:nvPr/>
        </p:nvCxnSpPr>
        <p:spPr>
          <a:xfrm>
            <a:off x="5039360" y="3144520"/>
            <a:ext cx="614680" cy="152400"/>
          </a:xfrm>
          <a:prstGeom prst="straightConnector1">
            <a:avLst/>
          </a:prstGeom>
        </p:spPr>
        <p:style>
          <a:lnRef idx="2">
            <a:schemeClr val="accent6"/>
          </a:lnRef>
          <a:fillRef idx="0">
            <a:schemeClr val="accent6"/>
          </a:fillRef>
          <a:effectRef idx="1">
            <a:schemeClr val="accent6"/>
          </a:effectRef>
          <a:fontRef idx="minor">
            <a:schemeClr val="tx1"/>
          </a:fontRef>
        </p:style>
      </p:cxnSp>
      <p:cxnSp>
        <p:nvCxnSpPr>
          <p:cNvPr id="58" name="Connettore 2 57">
            <a:extLst>
              <a:ext uri="{FF2B5EF4-FFF2-40B4-BE49-F238E27FC236}">
                <a16:creationId xmlns:a16="http://schemas.microsoft.com/office/drawing/2014/main" id="{6481C283-6070-435E-92CC-E33157D46C11}"/>
              </a:ext>
            </a:extLst>
          </p:cNvPr>
          <p:cNvCxnSpPr/>
          <p:nvPr/>
        </p:nvCxnSpPr>
        <p:spPr>
          <a:xfrm>
            <a:off x="5004435" y="3216275"/>
            <a:ext cx="137160" cy="162560"/>
          </a:xfrm>
          <a:prstGeom prst="straightConnector1">
            <a:avLst/>
          </a:prstGeom>
        </p:spPr>
        <p:style>
          <a:lnRef idx="2">
            <a:schemeClr val="accent6"/>
          </a:lnRef>
          <a:fillRef idx="0">
            <a:schemeClr val="accent6"/>
          </a:fillRef>
          <a:effectRef idx="1">
            <a:schemeClr val="accent6"/>
          </a:effectRef>
          <a:fontRef idx="minor">
            <a:schemeClr val="tx1"/>
          </a:fontRef>
        </p:style>
      </p:cxnSp>
      <p:cxnSp>
        <p:nvCxnSpPr>
          <p:cNvPr id="62" name="Connettore 2 61">
            <a:extLst>
              <a:ext uri="{FF2B5EF4-FFF2-40B4-BE49-F238E27FC236}">
                <a16:creationId xmlns:a16="http://schemas.microsoft.com/office/drawing/2014/main" id="{8202E58F-AA22-4CF6-9CC2-3CD59162BD1F}"/>
              </a:ext>
            </a:extLst>
          </p:cNvPr>
          <p:cNvCxnSpPr/>
          <p:nvPr/>
        </p:nvCxnSpPr>
        <p:spPr>
          <a:xfrm flipH="1">
            <a:off x="5253990" y="1880870"/>
            <a:ext cx="121920" cy="1468120"/>
          </a:xfrm>
          <a:prstGeom prst="straightConnector1">
            <a:avLst/>
          </a:prstGeom>
        </p:spPr>
        <p:style>
          <a:lnRef idx="2">
            <a:schemeClr val="accent6"/>
          </a:lnRef>
          <a:fillRef idx="0">
            <a:schemeClr val="accent6"/>
          </a:fillRef>
          <a:effectRef idx="1">
            <a:schemeClr val="accent6"/>
          </a:effectRef>
          <a:fontRef idx="minor">
            <a:schemeClr val="tx1"/>
          </a:fontRef>
        </p:style>
      </p:cxnSp>
      <p:sp>
        <p:nvSpPr>
          <p:cNvPr id="64" name="CasellaDiTesto 63">
            <a:extLst>
              <a:ext uri="{FF2B5EF4-FFF2-40B4-BE49-F238E27FC236}">
                <a16:creationId xmlns:a16="http://schemas.microsoft.com/office/drawing/2014/main" id="{F71C46CE-2711-4B44-939F-C8C37B602A89}"/>
              </a:ext>
            </a:extLst>
          </p:cNvPr>
          <p:cNvSpPr txBox="1"/>
          <p:nvPr/>
        </p:nvSpPr>
        <p:spPr>
          <a:xfrm>
            <a:off x="9502227" y="882761"/>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11</a:t>
            </a:r>
          </a:p>
        </p:txBody>
      </p:sp>
      <p:sp>
        <p:nvSpPr>
          <p:cNvPr id="65" name="CasellaDiTesto 64">
            <a:extLst>
              <a:ext uri="{FF2B5EF4-FFF2-40B4-BE49-F238E27FC236}">
                <a16:creationId xmlns:a16="http://schemas.microsoft.com/office/drawing/2014/main" id="{E548E3D6-B3B6-4815-A40F-519CA556F5A2}"/>
              </a:ext>
            </a:extLst>
          </p:cNvPr>
          <p:cNvSpPr txBox="1"/>
          <p:nvPr/>
        </p:nvSpPr>
        <p:spPr>
          <a:xfrm>
            <a:off x="5044776" y="220369"/>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7</a:t>
            </a:r>
          </a:p>
        </p:txBody>
      </p:sp>
      <p:sp>
        <p:nvSpPr>
          <p:cNvPr id="69" name="CasellaDiTesto 68">
            <a:extLst>
              <a:ext uri="{FF2B5EF4-FFF2-40B4-BE49-F238E27FC236}">
                <a16:creationId xmlns:a16="http://schemas.microsoft.com/office/drawing/2014/main" id="{01FBA9C4-DCB4-4377-B48E-D63263EE0661}"/>
              </a:ext>
            </a:extLst>
          </p:cNvPr>
          <p:cNvSpPr txBox="1"/>
          <p:nvPr/>
        </p:nvSpPr>
        <p:spPr>
          <a:xfrm>
            <a:off x="4148305" y="1233"/>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25</a:t>
            </a:r>
          </a:p>
        </p:txBody>
      </p:sp>
      <p:sp>
        <p:nvSpPr>
          <p:cNvPr id="70" name="CasellaDiTesto 69">
            <a:extLst>
              <a:ext uri="{FF2B5EF4-FFF2-40B4-BE49-F238E27FC236}">
                <a16:creationId xmlns:a16="http://schemas.microsoft.com/office/drawing/2014/main" id="{67D25CFA-ED22-45EE-A254-CCCBD7E71436}"/>
              </a:ext>
            </a:extLst>
          </p:cNvPr>
          <p:cNvSpPr txBox="1"/>
          <p:nvPr/>
        </p:nvSpPr>
        <p:spPr>
          <a:xfrm>
            <a:off x="3983952" y="897703"/>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6</a:t>
            </a:r>
          </a:p>
        </p:txBody>
      </p:sp>
      <p:cxnSp>
        <p:nvCxnSpPr>
          <p:cNvPr id="3" name="Connettore 2 2">
            <a:extLst>
              <a:ext uri="{FF2B5EF4-FFF2-40B4-BE49-F238E27FC236}">
                <a16:creationId xmlns:a16="http://schemas.microsoft.com/office/drawing/2014/main" id="{365A9440-5507-4881-9B51-561E323943C5}"/>
              </a:ext>
            </a:extLst>
          </p:cNvPr>
          <p:cNvCxnSpPr/>
          <p:nvPr/>
        </p:nvCxnSpPr>
        <p:spPr>
          <a:xfrm flipV="1">
            <a:off x="4561480" y="1052794"/>
            <a:ext cx="4985371" cy="353606"/>
          </a:xfrm>
          <a:prstGeom prst="straightConnector1">
            <a:avLst/>
          </a:prstGeom>
          <a:ln/>
        </p:spPr>
        <p:style>
          <a:lnRef idx="2">
            <a:schemeClr val="dk1"/>
          </a:lnRef>
          <a:fillRef idx="0">
            <a:schemeClr val="dk1"/>
          </a:fillRef>
          <a:effectRef idx="1">
            <a:schemeClr val="dk1"/>
          </a:effectRef>
          <a:fontRef idx="minor">
            <a:schemeClr val="tx1"/>
          </a:fontRef>
        </p:style>
      </p:cxnSp>
      <p:cxnSp>
        <p:nvCxnSpPr>
          <p:cNvPr id="4" name="Connettore 2 3">
            <a:extLst>
              <a:ext uri="{FF2B5EF4-FFF2-40B4-BE49-F238E27FC236}">
                <a16:creationId xmlns:a16="http://schemas.microsoft.com/office/drawing/2014/main" id="{87743590-99A5-4303-A4A3-9E33A24F0A0E}"/>
              </a:ext>
            </a:extLst>
          </p:cNvPr>
          <p:cNvCxnSpPr/>
          <p:nvPr/>
        </p:nvCxnSpPr>
        <p:spPr>
          <a:xfrm>
            <a:off x="5297021" y="393826"/>
            <a:ext cx="4203451" cy="567765"/>
          </a:xfrm>
          <a:prstGeom prst="straightConnector1">
            <a:avLst/>
          </a:prstGeom>
        </p:spPr>
        <p:style>
          <a:lnRef idx="2">
            <a:schemeClr val="dk1"/>
          </a:lnRef>
          <a:fillRef idx="0">
            <a:schemeClr val="dk1"/>
          </a:fillRef>
          <a:effectRef idx="1">
            <a:schemeClr val="dk1"/>
          </a:effectRef>
          <a:fontRef idx="minor">
            <a:schemeClr val="tx1"/>
          </a:fontRef>
        </p:style>
      </p:cxnSp>
      <p:cxnSp>
        <p:nvCxnSpPr>
          <p:cNvPr id="5" name="Connettore 2 4">
            <a:extLst>
              <a:ext uri="{FF2B5EF4-FFF2-40B4-BE49-F238E27FC236}">
                <a16:creationId xmlns:a16="http://schemas.microsoft.com/office/drawing/2014/main" id="{A4461715-ABE7-46F5-AB2C-20CA32467D84}"/>
              </a:ext>
            </a:extLst>
          </p:cNvPr>
          <p:cNvCxnSpPr/>
          <p:nvPr/>
        </p:nvCxnSpPr>
        <p:spPr>
          <a:xfrm>
            <a:off x="4423896" y="173130"/>
            <a:ext cx="637490" cy="154393"/>
          </a:xfrm>
          <a:prstGeom prst="straightConnector1">
            <a:avLst/>
          </a:prstGeom>
        </p:spPr>
        <p:style>
          <a:lnRef idx="2">
            <a:schemeClr val="dk1"/>
          </a:lnRef>
          <a:fillRef idx="0">
            <a:schemeClr val="dk1"/>
          </a:fillRef>
          <a:effectRef idx="1">
            <a:schemeClr val="dk1"/>
          </a:effectRef>
          <a:fontRef idx="minor">
            <a:schemeClr val="tx1"/>
          </a:fontRef>
        </p:style>
      </p:cxnSp>
      <p:cxnSp>
        <p:nvCxnSpPr>
          <p:cNvPr id="75" name="Connettore 2 74">
            <a:extLst>
              <a:ext uri="{FF2B5EF4-FFF2-40B4-BE49-F238E27FC236}">
                <a16:creationId xmlns:a16="http://schemas.microsoft.com/office/drawing/2014/main" id="{D558BBAC-4BEC-4C4B-A81B-C9ACC9117A46}"/>
              </a:ext>
            </a:extLst>
          </p:cNvPr>
          <p:cNvCxnSpPr>
            <a:cxnSpLocks/>
          </p:cNvCxnSpPr>
          <p:nvPr/>
        </p:nvCxnSpPr>
        <p:spPr>
          <a:xfrm flipH="1">
            <a:off x="4140014" y="262777"/>
            <a:ext cx="129489" cy="622549"/>
          </a:xfrm>
          <a:prstGeom prst="straightConnector1">
            <a:avLst/>
          </a:prstGeom>
        </p:spPr>
        <p:style>
          <a:lnRef idx="2">
            <a:schemeClr val="dk1"/>
          </a:lnRef>
          <a:fillRef idx="0">
            <a:schemeClr val="dk1"/>
          </a:fillRef>
          <a:effectRef idx="1">
            <a:schemeClr val="dk1"/>
          </a:effectRef>
          <a:fontRef idx="minor">
            <a:schemeClr val="tx1"/>
          </a:fontRef>
        </p:style>
      </p:cxnSp>
      <p:cxnSp>
        <p:nvCxnSpPr>
          <p:cNvPr id="76" name="Connettore 2 75">
            <a:extLst>
              <a:ext uri="{FF2B5EF4-FFF2-40B4-BE49-F238E27FC236}">
                <a16:creationId xmlns:a16="http://schemas.microsoft.com/office/drawing/2014/main" id="{8AA9FE2C-3D59-4C60-9135-DADBDBAD6AEC}"/>
              </a:ext>
            </a:extLst>
          </p:cNvPr>
          <p:cNvCxnSpPr>
            <a:cxnSpLocks/>
          </p:cNvCxnSpPr>
          <p:nvPr/>
        </p:nvCxnSpPr>
        <p:spPr>
          <a:xfrm flipV="1">
            <a:off x="2132914" y="1124385"/>
            <a:ext cx="1887570" cy="1693332"/>
          </a:xfrm>
          <a:prstGeom prst="straightConnector1">
            <a:avLst/>
          </a:prstGeom>
        </p:spPr>
        <p:style>
          <a:lnRef idx="2">
            <a:schemeClr val="dk1"/>
          </a:lnRef>
          <a:fillRef idx="0">
            <a:schemeClr val="dk1"/>
          </a:fillRef>
          <a:effectRef idx="1">
            <a:schemeClr val="dk1"/>
          </a:effectRef>
          <a:fontRef idx="minor">
            <a:schemeClr val="tx1"/>
          </a:fontRef>
        </p:style>
      </p:cxnSp>
      <p:sp>
        <p:nvSpPr>
          <p:cNvPr id="77" name="CasellaDiTesto 76">
            <a:extLst>
              <a:ext uri="{FF2B5EF4-FFF2-40B4-BE49-F238E27FC236}">
                <a16:creationId xmlns:a16="http://schemas.microsoft.com/office/drawing/2014/main" id="{673FEF26-D92E-44E5-9895-58941B9B4DC2}"/>
              </a:ext>
            </a:extLst>
          </p:cNvPr>
          <p:cNvSpPr txBox="1"/>
          <p:nvPr/>
        </p:nvSpPr>
        <p:spPr>
          <a:xfrm>
            <a:off x="3565599" y="219758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a:t>
            </a:r>
          </a:p>
        </p:txBody>
      </p:sp>
      <p:sp>
        <p:nvSpPr>
          <p:cNvPr id="78" name="CasellaDiTesto 77">
            <a:extLst>
              <a:ext uri="{FF2B5EF4-FFF2-40B4-BE49-F238E27FC236}">
                <a16:creationId xmlns:a16="http://schemas.microsoft.com/office/drawing/2014/main" id="{F65D71B7-975D-4182-8BC0-6C11C4CE79AC}"/>
              </a:ext>
            </a:extLst>
          </p:cNvPr>
          <p:cNvSpPr txBox="1"/>
          <p:nvPr/>
        </p:nvSpPr>
        <p:spPr>
          <a:xfrm>
            <a:off x="3182109" y="1052094"/>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5</a:t>
            </a:r>
          </a:p>
        </p:txBody>
      </p:sp>
      <p:sp>
        <p:nvSpPr>
          <p:cNvPr id="79" name="CasellaDiTesto 78">
            <a:extLst>
              <a:ext uri="{FF2B5EF4-FFF2-40B4-BE49-F238E27FC236}">
                <a16:creationId xmlns:a16="http://schemas.microsoft.com/office/drawing/2014/main" id="{8533E00B-8A81-4944-8C5A-44A741F8AF37}"/>
              </a:ext>
            </a:extLst>
          </p:cNvPr>
          <p:cNvSpPr txBox="1"/>
          <p:nvPr/>
        </p:nvSpPr>
        <p:spPr>
          <a:xfrm>
            <a:off x="1259678" y="1316056"/>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15</a:t>
            </a:r>
          </a:p>
        </p:txBody>
      </p:sp>
      <p:sp>
        <p:nvSpPr>
          <p:cNvPr id="80" name="CasellaDiTesto 79">
            <a:extLst>
              <a:ext uri="{FF2B5EF4-FFF2-40B4-BE49-F238E27FC236}">
                <a16:creationId xmlns:a16="http://schemas.microsoft.com/office/drawing/2014/main" id="{A88C85C5-5EDD-4C1E-A1AB-6F9357C4C6F7}"/>
              </a:ext>
            </a:extLst>
          </p:cNvPr>
          <p:cNvSpPr txBox="1"/>
          <p:nvPr/>
        </p:nvSpPr>
        <p:spPr>
          <a:xfrm>
            <a:off x="363207" y="1724448"/>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26</a:t>
            </a:r>
          </a:p>
        </p:txBody>
      </p:sp>
      <p:sp>
        <p:nvSpPr>
          <p:cNvPr id="81" name="CasellaDiTesto 80">
            <a:extLst>
              <a:ext uri="{FF2B5EF4-FFF2-40B4-BE49-F238E27FC236}">
                <a16:creationId xmlns:a16="http://schemas.microsoft.com/office/drawing/2014/main" id="{7C5EF3DA-A019-4357-B7D8-5B4310C73AFE}"/>
              </a:ext>
            </a:extLst>
          </p:cNvPr>
          <p:cNvSpPr txBox="1"/>
          <p:nvPr/>
        </p:nvSpPr>
        <p:spPr>
          <a:xfrm>
            <a:off x="408030" y="2531271"/>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28</a:t>
            </a:r>
          </a:p>
        </p:txBody>
      </p:sp>
      <p:cxnSp>
        <p:nvCxnSpPr>
          <p:cNvPr id="16" name="Connettore 2 15">
            <a:extLst>
              <a:ext uri="{FF2B5EF4-FFF2-40B4-BE49-F238E27FC236}">
                <a16:creationId xmlns:a16="http://schemas.microsoft.com/office/drawing/2014/main" id="{A0FBC91C-30CD-4440-8E19-716CA6350A8D}"/>
              </a:ext>
            </a:extLst>
          </p:cNvPr>
          <p:cNvCxnSpPr/>
          <p:nvPr/>
        </p:nvCxnSpPr>
        <p:spPr>
          <a:xfrm flipV="1">
            <a:off x="2219450" y="2386294"/>
            <a:ext cx="1329764" cy="508000"/>
          </a:xfrm>
          <a:prstGeom prst="straightConnector1">
            <a:avLst/>
          </a:prstGeom>
        </p:spPr>
        <p:style>
          <a:lnRef idx="2">
            <a:schemeClr val="accent4"/>
          </a:lnRef>
          <a:fillRef idx="0">
            <a:schemeClr val="accent4"/>
          </a:fillRef>
          <a:effectRef idx="1">
            <a:schemeClr val="accent4"/>
          </a:effectRef>
          <a:fontRef idx="minor">
            <a:schemeClr val="tx1"/>
          </a:fontRef>
        </p:style>
      </p:cxnSp>
      <p:cxnSp>
        <p:nvCxnSpPr>
          <p:cNvPr id="86" name="Connettore 2 85">
            <a:extLst>
              <a:ext uri="{FF2B5EF4-FFF2-40B4-BE49-F238E27FC236}">
                <a16:creationId xmlns:a16="http://schemas.microsoft.com/office/drawing/2014/main" id="{EBB9FC00-42D6-4F5C-A4A9-012B44D1CC6A}"/>
              </a:ext>
            </a:extLst>
          </p:cNvPr>
          <p:cNvCxnSpPr>
            <a:cxnSpLocks/>
          </p:cNvCxnSpPr>
          <p:nvPr/>
        </p:nvCxnSpPr>
        <p:spPr>
          <a:xfrm flipH="1" flipV="1">
            <a:off x="3345018" y="1300568"/>
            <a:ext cx="278902" cy="876549"/>
          </a:xfrm>
          <a:prstGeom prst="straightConnector1">
            <a:avLst/>
          </a:prstGeom>
        </p:spPr>
        <p:style>
          <a:lnRef idx="2">
            <a:schemeClr val="accent4"/>
          </a:lnRef>
          <a:fillRef idx="0">
            <a:schemeClr val="accent4"/>
          </a:fillRef>
          <a:effectRef idx="1">
            <a:schemeClr val="accent4"/>
          </a:effectRef>
          <a:fontRef idx="minor">
            <a:schemeClr val="tx1"/>
          </a:fontRef>
        </p:style>
      </p:cxnSp>
      <p:cxnSp>
        <p:nvCxnSpPr>
          <p:cNvPr id="87" name="Connettore 2 86">
            <a:extLst>
              <a:ext uri="{FF2B5EF4-FFF2-40B4-BE49-F238E27FC236}">
                <a16:creationId xmlns:a16="http://schemas.microsoft.com/office/drawing/2014/main" id="{DCBDBE9F-9C1E-490A-991B-A385F7CDC117}"/>
              </a:ext>
            </a:extLst>
          </p:cNvPr>
          <p:cNvCxnSpPr>
            <a:cxnSpLocks/>
          </p:cNvCxnSpPr>
          <p:nvPr/>
        </p:nvCxnSpPr>
        <p:spPr>
          <a:xfrm flipV="1">
            <a:off x="1586939" y="1220882"/>
            <a:ext cx="1538941" cy="194235"/>
          </a:xfrm>
          <a:prstGeom prst="straightConnector1">
            <a:avLst/>
          </a:prstGeom>
        </p:spPr>
        <p:style>
          <a:lnRef idx="2">
            <a:schemeClr val="accent4"/>
          </a:lnRef>
          <a:fillRef idx="0">
            <a:schemeClr val="accent4"/>
          </a:fillRef>
          <a:effectRef idx="1">
            <a:schemeClr val="accent4"/>
          </a:effectRef>
          <a:fontRef idx="minor">
            <a:schemeClr val="tx1"/>
          </a:fontRef>
        </p:style>
      </p:cxnSp>
      <p:cxnSp>
        <p:nvCxnSpPr>
          <p:cNvPr id="88" name="Connettore 2 87">
            <a:extLst>
              <a:ext uri="{FF2B5EF4-FFF2-40B4-BE49-F238E27FC236}">
                <a16:creationId xmlns:a16="http://schemas.microsoft.com/office/drawing/2014/main" id="{23E637E6-FBC2-416E-B02B-CF97AAC7F3A5}"/>
              </a:ext>
            </a:extLst>
          </p:cNvPr>
          <p:cNvCxnSpPr>
            <a:cxnSpLocks/>
          </p:cNvCxnSpPr>
          <p:nvPr/>
        </p:nvCxnSpPr>
        <p:spPr>
          <a:xfrm flipV="1">
            <a:off x="655608" y="1524687"/>
            <a:ext cx="637488" cy="273921"/>
          </a:xfrm>
          <a:prstGeom prst="straightConnector1">
            <a:avLst/>
          </a:prstGeom>
        </p:spPr>
        <p:style>
          <a:lnRef idx="2">
            <a:schemeClr val="accent4"/>
          </a:lnRef>
          <a:fillRef idx="0">
            <a:schemeClr val="accent4"/>
          </a:fillRef>
          <a:effectRef idx="1">
            <a:schemeClr val="accent4"/>
          </a:effectRef>
          <a:fontRef idx="minor">
            <a:schemeClr val="tx1"/>
          </a:fontRef>
        </p:style>
      </p:cxnSp>
      <p:cxnSp>
        <p:nvCxnSpPr>
          <p:cNvPr id="89" name="Connettore 2 88">
            <a:extLst>
              <a:ext uri="{FF2B5EF4-FFF2-40B4-BE49-F238E27FC236}">
                <a16:creationId xmlns:a16="http://schemas.microsoft.com/office/drawing/2014/main" id="{F9D93C5C-822E-497B-B679-CA032778791B}"/>
              </a:ext>
            </a:extLst>
          </p:cNvPr>
          <p:cNvCxnSpPr>
            <a:cxnSpLocks/>
          </p:cNvCxnSpPr>
          <p:nvPr/>
        </p:nvCxnSpPr>
        <p:spPr>
          <a:xfrm>
            <a:off x="511176" y="1972921"/>
            <a:ext cx="34861" cy="552823"/>
          </a:xfrm>
          <a:prstGeom prst="straightConnector1">
            <a:avLst/>
          </a:prstGeom>
        </p:spPr>
        <p:style>
          <a:lnRef idx="2">
            <a:schemeClr val="accent4"/>
          </a:lnRef>
          <a:fillRef idx="0">
            <a:schemeClr val="accent4"/>
          </a:fillRef>
          <a:effectRef idx="1">
            <a:schemeClr val="accent4"/>
          </a:effectRef>
          <a:fontRef idx="minor">
            <a:schemeClr val="tx1"/>
          </a:fontRef>
        </p:style>
      </p:cxnSp>
      <p:sp>
        <p:nvSpPr>
          <p:cNvPr id="91" name="CasellaDiTesto 90">
            <a:extLst>
              <a:ext uri="{FF2B5EF4-FFF2-40B4-BE49-F238E27FC236}">
                <a16:creationId xmlns:a16="http://schemas.microsoft.com/office/drawing/2014/main" id="{05B3039D-D60D-4F6A-A030-9A0AAD1B7B7A}"/>
              </a:ext>
            </a:extLst>
          </p:cNvPr>
          <p:cNvSpPr txBox="1"/>
          <p:nvPr/>
        </p:nvSpPr>
        <p:spPr>
          <a:xfrm>
            <a:off x="1777639" y="6261585"/>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17</a:t>
            </a:r>
          </a:p>
        </p:txBody>
      </p:sp>
      <p:sp>
        <p:nvSpPr>
          <p:cNvPr id="92" name="CasellaDiTesto 91">
            <a:extLst>
              <a:ext uri="{FF2B5EF4-FFF2-40B4-BE49-F238E27FC236}">
                <a16:creationId xmlns:a16="http://schemas.microsoft.com/office/drawing/2014/main" id="{60911C88-9B80-4A96-82D2-B2306CE5784C}"/>
              </a:ext>
            </a:extLst>
          </p:cNvPr>
          <p:cNvSpPr txBox="1"/>
          <p:nvPr/>
        </p:nvSpPr>
        <p:spPr>
          <a:xfrm>
            <a:off x="368187" y="5434840"/>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23</a:t>
            </a:r>
          </a:p>
        </p:txBody>
      </p:sp>
      <p:sp>
        <p:nvSpPr>
          <p:cNvPr id="93" name="CasellaDiTesto 92">
            <a:extLst>
              <a:ext uri="{FF2B5EF4-FFF2-40B4-BE49-F238E27FC236}">
                <a16:creationId xmlns:a16="http://schemas.microsoft.com/office/drawing/2014/main" id="{1F8B1F1F-3EC9-48EF-A2F3-FABCC0ACFA51}"/>
              </a:ext>
            </a:extLst>
          </p:cNvPr>
          <p:cNvSpPr txBox="1"/>
          <p:nvPr/>
        </p:nvSpPr>
        <p:spPr>
          <a:xfrm>
            <a:off x="1199913" y="5160919"/>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4</a:t>
            </a:r>
          </a:p>
        </p:txBody>
      </p:sp>
      <p:sp>
        <p:nvSpPr>
          <p:cNvPr id="94" name="CasellaDiTesto 93">
            <a:extLst>
              <a:ext uri="{FF2B5EF4-FFF2-40B4-BE49-F238E27FC236}">
                <a16:creationId xmlns:a16="http://schemas.microsoft.com/office/drawing/2014/main" id="{721382F8-DB02-4EEC-9334-30678CA38E4E}"/>
              </a:ext>
            </a:extLst>
          </p:cNvPr>
          <p:cNvSpPr txBox="1"/>
          <p:nvPr/>
        </p:nvSpPr>
        <p:spPr>
          <a:xfrm>
            <a:off x="1827442" y="4767467"/>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3</a:t>
            </a:r>
          </a:p>
        </p:txBody>
      </p:sp>
      <p:sp>
        <p:nvSpPr>
          <p:cNvPr id="95" name="CasellaDiTesto 94">
            <a:extLst>
              <a:ext uri="{FF2B5EF4-FFF2-40B4-BE49-F238E27FC236}">
                <a16:creationId xmlns:a16="http://schemas.microsoft.com/office/drawing/2014/main" id="{F60DE71C-73FC-49C4-9905-D6196DC27E47}"/>
              </a:ext>
            </a:extLst>
          </p:cNvPr>
          <p:cNvSpPr txBox="1"/>
          <p:nvPr/>
        </p:nvSpPr>
        <p:spPr>
          <a:xfrm>
            <a:off x="2355364" y="4115037"/>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10</a:t>
            </a:r>
          </a:p>
        </p:txBody>
      </p:sp>
      <p:sp>
        <p:nvSpPr>
          <p:cNvPr id="96" name="CasellaDiTesto 95">
            <a:extLst>
              <a:ext uri="{FF2B5EF4-FFF2-40B4-BE49-F238E27FC236}">
                <a16:creationId xmlns:a16="http://schemas.microsoft.com/office/drawing/2014/main" id="{FBC788E0-2DCB-4856-985B-BD2E72F3E868}"/>
              </a:ext>
            </a:extLst>
          </p:cNvPr>
          <p:cNvSpPr txBox="1"/>
          <p:nvPr/>
        </p:nvSpPr>
        <p:spPr>
          <a:xfrm>
            <a:off x="2918148" y="3930761"/>
            <a:ext cx="32512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1000" dirty="0">
                <a:cs typeface="Calibri"/>
              </a:rPr>
              <a:t>19</a:t>
            </a:r>
          </a:p>
        </p:txBody>
      </p:sp>
      <p:cxnSp>
        <p:nvCxnSpPr>
          <p:cNvPr id="19" name="Connettore 2 18">
            <a:extLst>
              <a:ext uri="{FF2B5EF4-FFF2-40B4-BE49-F238E27FC236}">
                <a16:creationId xmlns:a16="http://schemas.microsoft.com/office/drawing/2014/main" id="{EE0D343A-7F10-4633-AED6-3A236F81A0F0}"/>
              </a:ext>
            </a:extLst>
          </p:cNvPr>
          <p:cNvCxnSpPr/>
          <p:nvPr/>
        </p:nvCxnSpPr>
        <p:spPr>
          <a:xfrm>
            <a:off x="667435" y="5665258"/>
            <a:ext cx="1130548" cy="627530"/>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3" name="Connettore 2 102">
            <a:extLst>
              <a:ext uri="{FF2B5EF4-FFF2-40B4-BE49-F238E27FC236}">
                <a16:creationId xmlns:a16="http://schemas.microsoft.com/office/drawing/2014/main" id="{22AE089D-465D-42F2-92CE-DCE152532A09}"/>
              </a:ext>
            </a:extLst>
          </p:cNvPr>
          <p:cNvCxnSpPr>
            <a:cxnSpLocks/>
          </p:cNvCxnSpPr>
          <p:nvPr/>
        </p:nvCxnSpPr>
        <p:spPr>
          <a:xfrm>
            <a:off x="2091826" y="6382434"/>
            <a:ext cx="707216" cy="14943"/>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4" name="Connettore 2 103">
            <a:extLst>
              <a:ext uri="{FF2B5EF4-FFF2-40B4-BE49-F238E27FC236}">
                <a16:creationId xmlns:a16="http://schemas.microsoft.com/office/drawing/2014/main" id="{D1734823-A25C-4FF7-88D3-0A401D9C174E}"/>
              </a:ext>
            </a:extLst>
          </p:cNvPr>
          <p:cNvCxnSpPr>
            <a:cxnSpLocks/>
          </p:cNvCxnSpPr>
          <p:nvPr/>
        </p:nvCxnSpPr>
        <p:spPr>
          <a:xfrm flipV="1">
            <a:off x="687356" y="5351494"/>
            <a:ext cx="493059" cy="164352"/>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5" name="Connettore 2 104">
            <a:extLst>
              <a:ext uri="{FF2B5EF4-FFF2-40B4-BE49-F238E27FC236}">
                <a16:creationId xmlns:a16="http://schemas.microsoft.com/office/drawing/2014/main" id="{E1B75278-20AA-4763-AAFA-F8913E72EF9C}"/>
              </a:ext>
            </a:extLst>
          </p:cNvPr>
          <p:cNvCxnSpPr>
            <a:cxnSpLocks/>
          </p:cNvCxnSpPr>
          <p:nvPr/>
        </p:nvCxnSpPr>
        <p:spPr>
          <a:xfrm flipV="1">
            <a:off x="1474258" y="5012828"/>
            <a:ext cx="333685" cy="219136"/>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6" name="Connettore 2 105">
            <a:extLst>
              <a:ext uri="{FF2B5EF4-FFF2-40B4-BE49-F238E27FC236}">
                <a16:creationId xmlns:a16="http://schemas.microsoft.com/office/drawing/2014/main" id="{8625DC2F-0760-4B24-ADFD-A2640DB30572}"/>
              </a:ext>
            </a:extLst>
          </p:cNvPr>
          <p:cNvCxnSpPr>
            <a:cxnSpLocks/>
          </p:cNvCxnSpPr>
          <p:nvPr/>
        </p:nvCxnSpPr>
        <p:spPr>
          <a:xfrm flipV="1">
            <a:off x="2081866" y="4350436"/>
            <a:ext cx="343646" cy="418353"/>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7" name="Connettore 2 106">
            <a:extLst>
              <a:ext uri="{FF2B5EF4-FFF2-40B4-BE49-F238E27FC236}">
                <a16:creationId xmlns:a16="http://schemas.microsoft.com/office/drawing/2014/main" id="{F836FD34-21E9-41D1-8929-873F155608C3}"/>
              </a:ext>
            </a:extLst>
          </p:cNvPr>
          <p:cNvCxnSpPr>
            <a:cxnSpLocks/>
          </p:cNvCxnSpPr>
          <p:nvPr/>
        </p:nvCxnSpPr>
        <p:spPr>
          <a:xfrm flipV="1">
            <a:off x="2649631" y="4076514"/>
            <a:ext cx="283881" cy="104587"/>
          </a:xfrm>
          <a:prstGeom prst="straightConnector1">
            <a:avLst/>
          </a:prstGeom>
        </p:spPr>
        <p:style>
          <a:lnRef idx="2">
            <a:schemeClr val="dk1"/>
          </a:lnRef>
          <a:fillRef idx="0">
            <a:schemeClr val="dk1"/>
          </a:fillRef>
          <a:effectRef idx="1">
            <a:schemeClr val="dk1"/>
          </a:effectRef>
          <a:fontRef idx="minor">
            <a:schemeClr val="tx1"/>
          </a:fontRef>
        </p:style>
      </p:cxnSp>
      <p:cxnSp>
        <p:nvCxnSpPr>
          <p:cNvPr id="108" name="Connettore 2 107">
            <a:extLst>
              <a:ext uri="{FF2B5EF4-FFF2-40B4-BE49-F238E27FC236}">
                <a16:creationId xmlns:a16="http://schemas.microsoft.com/office/drawing/2014/main" id="{C3E27178-1164-47E8-9900-945B4D7925B3}"/>
              </a:ext>
            </a:extLst>
          </p:cNvPr>
          <p:cNvCxnSpPr>
            <a:cxnSpLocks/>
          </p:cNvCxnSpPr>
          <p:nvPr/>
        </p:nvCxnSpPr>
        <p:spPr>
          <a:xfrm>
            <a:off x="3222375" y="4046630"/>
            <a:ext cx="7774390" cy="1180355"/>
          </a:xfrm>
          <a:prstGeom prst="straightConnector1">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6538558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577"/>
        <p:cNvGrpSpPr/>
        <p:nvPr/>
      </p:nvGrpSpPr>
      <p:grpSpPr>
        <a:xfrm>
          <a:off x="0" y="0"/>
          <a:ext cx="0" cy="0"/>
          <a:chOff x="0" y="0"/>
          <a:chExt cx="0" cy="0"/>
        </a:xfrm>
      </p:grpSpPr>
      <p:sp>
        <p:nvSpPr>
          <p:cNvPr id="1578" name="Google Shape;1578;p4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Rockwell"/>
              <a:ea typeface="Rockwell"/>
              <a:cs typeface="Rockwell"/>
              <a:sym typeface="Rockwell"/>
            </a:endParaRPr>
          </a:p>
        </p:txBody>
      </p:sp>
      <p:grpSp>
        <p:nvGrpSpPr>
          <p:cNvPr id="1579" name="Google Shape;1579;p44"/>
          <p:cNvGrpSpPr/>
          <p:nvPr/>
        </p:nvGrpSpPr>
        <p:grpSpPr>
          <a:xfrm>
            <a:off x="-417513" y="0"/>
            <a:ext cx="12584114" cy="6853238"/>
            <a:chOff x="-417513" y="0"/>
            <a:chExt cx="12584114" cy="6853238"/>
          </a:xfrm>
        </p:grpSpPr>
        <p:sp>
          <p:nvSpPr>
            <p:cNvPr id="1580" name="Google Shape;1580;p44"/>
            <p:cNvSpPr/>
            <p:nvPr/>
          </p:nvSpPr>
          <p:spPr>
            <a:xfrm>
              <a:off x="1306513" y="0"/>
              <a:ext cx="3862388" cy="6843713"/>
            </a:xfrm>
            <a:custGeom>
              <a:avLst/>
              <a:gdLst/>
              <a:ahLst/>
              <a:cxnLst/>
              <a:rect l="l" t="t" r="r" b="b"/>
              <a:pathLst>
                <a:path w="813" h="1440" extrusionOk="0">
                  <a:moveTo>
                    <a:pt x="813" y="0"/>
                  </a:moveTo>
                  <a:cubicBezTo>
                    <a:pt x="331" y="221"/>
                    <a:pt x="0" y="1039"/>
                    <a:pt x="435" y="1440"/>
                  </a:cubicBezTo>
                </a:path>
              </a:pathLst>
            </a:custGeom>
            <a:noFill/>
            <a:ln w="9525" cap="flat" cmpd="sng">
              <a:solidFill>
                <a:schemeClr val="accent1">
                  <a:alpha val="20000"/>
                </a:schemeClr>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Rockwell"/>
                <a:ea typeface="Rockwell"/>
                <a:cs typeface="Rockwell"/>
                <a:sym typeface="Rockwell"/>
              </a:endParaRPr>
            </a:p>
          </p:txBody>
        </p:sp>
        <p:sp>
          <p:nvSpPr>
            <p:cNvPr id="1581" name="Google Shape;1581;p44"/>
            <p:cNvSpPr/>
            <p:nvPr/>
          </p:nvSpPr>
          <p:spPr>
            <a:xfrm>
              <a:off x="10626725" y="9525"/>
              <a:ext cx="1539875" cy="555625"/>
            </a:xfrm>
            <a:custGeom>
              <a:avLst/>
              <a:gdLst/>
              <a:ahLst/>
              <a:cxnLst/>
              <a:rect l="l" t="t" r="r" b="b"/>
              <a:pathLst>
                <a:path w="324" h="117" extrusionOk="0">
                  <a:moveTo>
                    <a:pt x="324" y="117"/>
                  </a:moveTo>
                  <a:cubicBezTo>
                    <a:pt x="223" y="64"/>
                    <a:pt x="107" y="28"/>
                    <a:pt x="0" y="0"/>
                  </a:cubicBezTo>
                </a:path>
              </a:pathLst>
            </a:custGeom>
            <a:noFill/>
            <a:ln w="9525" cap="flat" cmpd="sng">
              <a:solidFill>
                <a:schemeClr val="accent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4"/>
            <p:cNvSpPr/>
            <p:nvPr/>
          </p:nvSpPr>
          <p:spPr>
            <a:xfrm>
              <a:off x="10247313" y="5013325"/>
              <a:ext cx="1919288" cy="1830388"/>
            </a:xfrm>
            <a:custGeom>
              <a:avLst/>
              <a:gdLst/>
              <a:ahLst/>
              <a:cxnLst/>
              <a:rect l="l" t="t" r="r" b="b"/>
              <a:pathLst>
                <a:path w="404" h="385" extrusionOk="0">
                  <a:moveTo>
                    <a:pt x="0" y="385"/>
                  </a:moveTo>
                  <a:cubicBezTo>
                    <a:pt x="146" y="272"/>
                    <a:pt x="285" y="142"/>
                    <a:pt x="404" y="0"/>
                  </a:cubicBezTo>
                </a:path>
              </a:pathLst>
            </a:custGeom>
            <a:noFill/>
            <a:ln w="9525" cap="flat" cmpd="sng">
              <a:solidFill>
                <a:schemeClr val="accent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4"/>
            <p:cNvSpPr/>
            <p:nvPr/>
          </p:nvSpPr>
          <p:spPr>
            <a:xfrm>
              <a:off x="1120775" y="0"/>
              <a:ext cx="3676650" cy="6843713"/>
            </a:xfrm>
            <a:custGeom>
              <a:avLst/>
              <a:gdLst/>
              <a:ahLst/>
              <a:cxnLst/>
              <a:rect l="l" t="t" r="r" b="b"/>
              <a:pathLst>
                <a:path w="774" h="1440" extrusionOk="0">
                  <a:moveTo>
                    <a:pt x="774" y="0"/>
                  </a:moveTo>
                  <a:cubicBezTo>
                    <a:pt x="312" y="240"/>
                    <a:pt x="0" y="1034"/>
                    <a:pt x="411" y="1440"/>
                  </a:cubicBezTo>
                </a:path>
              </a:pathLst>
            </a:custGeom>
            <a:noFill/>
            <a:ln w="9525" cap="flat" cmpd="sng">
              <a:solidFill>
                <a:schemeClr val="accent1">
                  <a:alpha val="17647"/>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4"/>
            <p:cNvSpPr/>
            <p:nvPr/>
          </p:nvSpPr>
          <p:spPr>
            <a:xfrm>
              <a:off x="11202988" y="9525"/>
              <a:ext cx="963613" cy="366713"/>
            </a:xfrm>
            <a:custGeom>
              <a:avLst/>
              <a:gdLst/>
              <a:ahLst/>
              <a:cxnLst/>
              <a:rect l="l" t="t" r="r" b="b"/>
              <a:pathLst>
                <a:path w="203" h="77" extrusionOk="0">
                  <a:moveTo>
                    <a:pt x="203" y="77"/>
                  </a:moveTo>
                  <a:cubicBezTo>
                    <a:pt x="138" y="46"/>
                    <a:pt x="68" y="21"/>
                    <a:pt x="0" y="0"/>
                  </a:cubicBezTo>
                </a:path>
              </a:pathLst>
            </a:custGeom>
            <a:noFill/>
            <a:ln w="9525" cap="flat" cmpd="sng">
              <a:solidFill>
                <a:schemeClr val="accent1">
                  <a:alpha val="17647"/>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4"/>
            <p:cNvSpPr/>
            <p:nvPr/>
          </p:nvSpPr>
          <p:spPr>
            <a:xfrm>
              <a:off x="10494963" y="5275263"/>
              <a:ext cx="1666875" cy="1577975"/>
            </a:xfrm>
            <a:custGeom>
              <a:avLst/>
              <a:gdLst/>
              <a:ahLst/>
              <a:cxnLst/>
              <a:rect l="l" t="t" r="r" b="b"/>
              <a:pathLst>
                <a:path w="351" h="332" extrusionOk="0">
                  <a:moveTo>
                    <a:pt x="0" y="332"/>
                  </a:moveTo>
                  <a:cubicBezTo>
                    <a:pt x="125" y="232"/>
                    <a:pt x="245" y="121"/>
                    <a:pt x="351" y="0"/>
                  </a:cubicBezTo>
                </a:path>
              </a:pathLst>
            </a:custGeom>
            <a:noFill/>
            <a:ln w="9525" cap="flat" cmpd="sng">
              <a:solidFill>
                <a:schemeClr val="accent1">
                  <a:alpha val="17647"/>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4"/>
            <p:cNvSpPr/>
            <p:nvPr/>
          </p:nvSpPr>
          <p:spPr>
            <a:xfrm>
              <a:off x="1001713" y="0"/>
              <a:ext cx="3621088" cy="6843713"/>
            </a:xfrm>
            <a:custGeom>
              <a:avLst/>
              <a:gdLst/>
              <a:ahLst/>
              <a:cxnLst/>
              <a:rect l="l" t="t" r="r" b="b"/>
              <a:pathLst>
                <a:path w="762" h="1440" extrusionOk="0">
                  <a:moveTo>
                    <a:pt x="762" y="0"/>
                  </a:moveTo>
                  <a:cubicBezTo>
                    <a:pt x="308" y="245"/>
                    <a:pt x="0" y="1033"/>
                    <a:pt x="403" y="1440"/>
                  </a:cubicBezTo>
                </a:path>
              </a:pathLst>
            </a:custGeom>
            <a:noFill/>
            <a:ln w="9525" cap="flat" cmpd="sng">
              <a:solidFill>
                <a:schemeClr val="accent1">
                  <a:alpha val="1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4"/>
            <p:cNvSpPr/>
            <p:nvPr/>
          </p:nvSpPr>
          <p:spPr>
            <a:xfrm>
              <a:off x="11501438" y="9525"/>
              <a:ext cx="665163" cy="257175"/>
            </a:xfrm>
            <a:custGeom>
              <a:avLst/>
              <a:gdLst/>
              <a:ahLst/>
              <a:cxnLst/>
              <a:rect l="l" t="t" r="r" b="b"/>
              <a:pathLst>
                <a:path w="140" h="54" extrusionOk="0">
                  <a:moveTo>
                    <a:pt x="140" y="54"/>
                  </a:moveTo>
                  <a:cubicBezTo>
                    <a:pt x="95" y="34"/>
                    <a:pt x="48" y="16"/>
                    <a:pt x="0" y="0"/>
                  </a:cubicBezTo>
                </a:path>
              </a:pathLst>
            </a:custGeom>
            <a:noFill/>
            <a:ln w="9525" cap="flat" cmpd="sng">
              <a:solidFill>
                <a:schemeClr val="accent1">
                  <a:alpha val="1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4"/>
            <p:cNvSpPr/>
            <p:nvPr/>
          </p:nvSpPr>
          <p:spPr>
            <a:xfrm>
              <a:off x="10641013" y="5408613"/>
              <a:ext cx="1525588" cy="1435100"/>
            </a:xfrm>
            <a:custGeom>
              <a:avLst/>
              <a:gdLst/>
              <a:ahLst/>
              <a:cxnLst/>
              <a:rect l="l" t="t" r="r" b="b"/>
              <a:pathLst>
                <a:path w="321" h="302" extrusionOk="0">
                  <a:moveTo>
                    <a:pt x="0" y="302"/>
                  </a:moveTo>
                  <a:cubicBezTo>
                    <a:pt x="114" y="210"/>
                    <a:pt x="223" y="109"/>
                    <a:pt x="321" y="0"/>
                  </a:cubicBezTo>
                </a:path>
              </a:pathLst>
            </a:custGeom>
            <a:noFill/>
            <a:ln w="9525" cap="flat" cmpd="sng">
              <a:solidFill>
                <a:schemeClr val="accent1">
                  <a:alpha val="1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4"/>
            <p:cNvSpPr/>
            <p:nvPr/>
          </p:nvSpPr>
          <p:spPr>
            <a:xfrm>
              <a:off x="1001713" y="0"/>
              <a:ext cx="3244850" cy="6843713"/>
            </a:xfrm>
            <a:custGeom>
              <a:avLst/>
              <a:gdLst/>
              <a:ahLst/>
              <a:cxnLst/>
              <a:rect l="l" t="t" r="r" b="b"/>
              <a:pathLst>
                <a:path w="683" h="1440" extrusionOk="0">
                  <a:moveTo>
                    <a:pt x="683" y="0"/>
                  </a:moveTo>
                  <a:cubicBezTo>
                    <a:pt x="258" y="256"/>
                    <a:pt x="0" y="1041"/>
                    <a:pt x="355" y="1440"/>
                  </a:cubicBezTo>
                </a:path>
              </a:pathLst>
            </a:custGeom>
            <a:noFill/>
            <a:ln w="9525" cap="flat" cmpd="sng">
              <a:solidFill>
                <a:schemeClr val="accent1">
                  <a:alpha val="1294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4"/>
            <p:cNvSpPr/>
            <p:nvPr/>
          </p:nvSpPr>
          <p:spPr>
            <a:xfrm>
              <a:off x="10802938" y="5518150"/>
              <a:ext cx="1363663" cy="1325563"/>
            </a:xfrm>
            <a:custGeom>
              <a:avLst/>
              <a:gdLst/>
              <a:ahLst/>
              <a:cxnLst/>
              <a:rect l="l" t="t" r="r" b="b"/>
              <a:pathLst>
                <a:path w="287" h="279" extrusionOk="0">
                  <a:moveTo>
                    <a:pt x="0" y="279"/>
                  </a:moveTo>
                  <a:cubicBezTo>
                    <a:pt x="101" y="193"/>
                    <a:pt x="198" y="100"/>
                    <a:pt x="287" y="0"/>
                  </a:cubicBezTo>
                </a:path>
              </a:pathLst>
            </a:custGeom>
            <a:noFill/>
            <a:ln w="9525" cap="flat" cmpd="sng">
              <a:solidFill>
                <a:schemeClr val="accent1">
                  <a:alpha val="11764"/>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4"/>
            <p:cNvSpPr/>
            <p:nvPr/>
          </p:nvSpPr>
          <p:spPr>
            <a:xfrm>
              <a:off x="889000" y="0"/>
              <a:ext cx="3230563" cy="6843713"/>
            </a:xfrm>
            <a:custGeom>
              <a:avLst/>
              <a:gdLst/>
              <a:ahLst/>
              <a:cxnLst/>
              <a:rect l="l" t="t" r="r" b="b"/>
              <a:pathLst>
                <a:path w="680" h="1440" extrusionOk="0">
                  <a:moveTo>
                    <a:pt x="680" y="0"/>
                  </a:moveTo>
                  <a:cubicBezTo>
                    <a:pt x="257" y="265"/>
                    <a:pt x="0" y="1026"/>
                    <a:pt x="337" y="1440"/>
                  </a:cubicBezTo>
                </a:path>
              </a:pathLst>
            </a:custGeom>
            <a:noFill/>
            <a:ln w="9525" cap="flat" cmpd="sng">
              <a:solidFill>
                <a:schemeClr val="accent1">
                  <a:alpha val="1294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4"/>
            <p:cNvSpPr/>
            <p:nvPr/>
          </p:nvSpPr>
          <p:spPr>
            <a:xfrm>
              <a:off x="10979150" y="5694363"/>
              <a:ext cx="1187450" cy="1149350"/>
            </a:xfrm>
            <a:custGeom>
              <a:avLst/>
              <a:gdLst/>
              <a:ahLst/>
              <a:cxnLst/>
              <a:rect l="l" t="t" r="r" b="b"/>
              <a:pathLst>
                <a:path w="250" h="242" extrusionOk="0">
                  <a:moveTo>
                    <a:pt x="0" y="242"/>
                  </a:moveTo>
                  <a:cubicBezTo>
                    <a:pt x="88" y="166"/>
                    <a:pt x="172" y="85"/>
                    <a:pt x="250" y="0"/>
                  </a:cubicBezTo>
                </a:path>
              </a:pathLst>
            </a:custGeom>
            <a:noFill/>
            <a:ln w="9525" cap="flat" cmpd="sng">
              <a:solidFill>
                <a:schemeClr val="accent1">
                  <a:alpha val="9803"/>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4"/>
            <p:cNvSpPr/>
            <p:nvPr/>
          </p:nvSpPr>
          <p:spPr>
            <a:xfrm>
              <a:off x="484188" y="0"/>
              <a:ext cx="3421063" cy="6843713"/>
            </a:xfrm>
            <a:custGeom>
              <a:avLst/>
              <a:gdLst/>
              <a:ahLst/>
              <a:cxnLst/>
              <a:rect l="l" t="t" r="r" b="b"/>
              <a:pathLst>
                <a:path w="720" h="1440" extrusionOk="0">
                  <a:moveTo>
                    <a:pt x="720" y="0"/>
                  </a:moveTo>
                  <a:cubicBezTo>
                    <a:pt x="316" y="282"/>
                    <a:pt x="0" y="1018"/>
                    <a:pt x="362" y="1440"/>
                  </a:cubicBezTo>
                </a:path>
              </a:pathLst>
            </a:custGeom>
            <a:noFill/>
            <a:ln w="9525" cap="flat" cmpd="sng">
              <a:solidFill>
                <a:schemeClr val="accent1">
                  <a:alpha val="11764"/>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4"/>
            <p:cNvSpPr/>
            <p:nvPr/>
          </p:nvSpPr>
          <p:spPr>
            <a:xfrm>
              <a:off x="11287125" y="6049963"/>
              <a:ext cx="879475" cy="793750"/>
            </a:xfrm>
            <a:custGeom>
              <a:avLst/>
              <a:gdLst/>
              <a:ahLst/>
              <a:cxnLst/>
              <a:rect l="l" t="t" r="r" b="b"/>
              <a:pathLst>
                <a:path w="185" h="167" extrusionOk="0">
                  <a:moveTo>
                    <a:pt x="0" y="167"/>
                  </a:moveTo>
                  <a:cubicBezTo>
                    <a:pt x="63" y="114"/>
                    <a:pt x="125" y="58"/>
                    <a:pt x="185" y="0"/>
                  </a:cubicBezTo>
                </a:path>
              </a:pathLst>
            </a:custGeom>
            <a:noFill/>
            <a:ln w="9525" cap="flat" cmpd="sng">
              <a:solidFill>
                <a:schemeClr val="accent1">
                  <a:alpha val="7843"/>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4"/>
            <p:cNvSpPr/>
            <p:nvPr/>
          </p:nvSpPr>
          <p:spPr>
            <a:xfrm>
              <a:off x="598488" y="0"/>
              <a:ext cx="2717800" cy="6843713"/>
            </a:xfrm>
            <a:custGeom>
              <a:avLst/>
              <a:gdLst/>
              <a:ahLst/>
              <a:cxnLst/>
              <a:rect l="l" t="t" r="r" b="b"/>
              <a:pathLst>
                <a:path w="572" h="1440" extrusionOk="0">
                  <a:moveTo>
                    <a:pt x="572" y="0"/>
                  </a:moveTo>
                  <a:cubicBezTo>
                    <a:pt x="213" y="320"/>
                    <a:pt x="0" y="979"/>
                    <a:pt x="164" y="1440"/>
                  </a:cubicBezTo>
                </a:path>
              </a:pathLst>
            </a:custGeom>
            <a:noFill/>
            <a:ln w="12700" cap="flat" cmpd="sng">
              <a:solidFill>
                <a:schemeClr val="accent1">
                  <a:alpha val="11764"/>
                </a:schemeClr>
              </a:solidFill>
              <a:prstDash val="dashDot"/>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4"/>
            <p:cNvSpPr/>
            <p:nvPr/>
          </p:nvSpPr>
          <p:spPr>
            <a:xfrm>
              <a:off x="261938" y="0"/>
              <a:ext cx="2944813" cy="6843713"/>
            </a:xfrm>
            <a:custGeom>
              <a:avLst/>
              <a:gdLst/>
              <a:ahLst/>
              <a:cxnLst/>
              <a:rect l="l" t="t" r="r" b="b"/>
              <a:pathLst>
                <a:path w="620" h="1440" extrusionOk="0">
                  <a:moveTo>
                    <a:pt x="620" y="0"/>
                  </a:moveTo>
                  <a:cubicBezTo>
                    <a:pt x="248" y="325"/>
                    <a:pt x="0" y="960"/>
                    <a:pt x="186" y="1440"/>
                  </a:cubicBezTo>
                </a:path>
              </a:pathLst>
            </a:custGeom>
            <a:noFill/>
            <a:ln w="9525" cap="flat" cmpd="sng">
              <a:solidFill>
                <a:schemeClr val="accent1">
                  <a:alpha val="11764"/>
                </a:schemeClr>
              </a:solidFill>
              <a:prstDash val="lg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4"/>
            <p:cNvSpPr/>
            <p:nvPr/>
          </p:nvSpPr>
          <p:spPr>
            <a:xfrm>
              <a:off x="-417513" y="0"/>
              <a:ext cx="2403475" cy="6843713"/>
            </a:xfrm>
            <a:custGeom>
              <a:avLst/>
              <a:gdLst/>
              <a:ahLst/>
              <a:cxnLst/>
              <a:rect l="l" t="t" r="r" b="b"/>
              <a:pathLst>
                <a:path w="506" h="1440" extrusionOk="0">
                  <a:moveTo>
                    <a:pt x="506" y="0"/>
                  </a:moveTo>
                  <a:cubicBezTo>
                    <a:pt x="109" y="356"/>
                    <a:pt x="0" y="943"/>
                    <a:pt x="171" y="1440"/>
                  </a:cubicBezTo>
                </a:path>
              </a:pathLst>
            </a:custGeom>
            <a:noFill/>
            <a:ln w="9525" cap="flat" cmpd="sng">
              <a:solidFill>
                <a:schemeClr val="accent1">
                  <a:alpha val="1098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4"/>
            <p:cNvSpPr/>
            <p:nvPr/>
          </p:nvSpPr>
          <p:spPr>
            <a:xfrm>
              <a:off x="14288" y="9525"/>
              <a:ext cx="1771650" cy="3198813"/>
            </a:xfrm>
            <a:custGeom>
              <a:avLst/>
              <a:gdLst/>
              <a:ahLst/>
              <a:cxnLst/>
              <a:rect l="l" t="t" r="r" b="b"/>
              <a:pathLst>
                <a:path w="373" h="673" extrusionOk="0">
                  <a:moveTo>
                    <a:pt x="373" y="0"/>
                  </a:moveTo>
                  <a:cubicBezTo>
                    <a:pt x="175" y="183"/>
                    <a:pt x="51" y="409"/>
                    <a:pt x="0" y="673"/>
                  </a:cubicBezTo>
                </a:path>
              </a:pathLst>
            </a:custGeom>
            <a:noFill/>
            <a:ln w="9525" cap="flat" cmpd="sng">
              <a:solidFill>
                <a:schemeClr val="accent1">
                  <a:alpha val="9803"/>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4"/>
            <p:cNvSpPr/>
            <p:nvPr/>
          </p:nvSpPr>
          <p:spPr>
            <a:xfrm>
              <a:off x="4763" y="6016625"/>
              <a:ext cx="214313" cy="827088"/>
            </a:xfrm>
            <a:custGeom>
              <a:avLst/>
              <a:gdLst/>
              <a:ahLst/>
              <a:cxnLst/>
              <a:rect l="l" t="t" r="r" b="b"/>
              <a:pathLst>
                <a:path w="45" h="174" extrusionOk="0">
                  <a:moveTo>
                    <a:pt x="0" y="0"/>
                  </a:moveTo>
                  <a:cubicBezTo>
                    <a:pt x="11" y="59"/>
                    <a:pt x="26" y="118"/>
                    <a:pt x="45" y="174"/>
                  </a:cubicBezTo>
                </a:path>
              </a:pathLst>
            </a:custGeom>
            <a:noFill/>
            <a:ln w="9525" cap="flat" cmpd="sng">
              <a:solidFill>
                <a:schemeClr val="accent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4"/>
            <p:cNvSpPr/>
            <p:nvPr/>
          </p:nvSpPr>
          <p:spPr>
            <a:xfrm>
              <a:off x="14288" y="0"/>
              <a:ext cx="1562100" cy="2228850"/>
            </a:xfrm>
            <a:custGeom>
              <a:avLst/>
              <a:gdLst/>
              <a:ahLst/>
              <a:cxnLst/>
              <a:rect l="l" t="t" r="r" b="b"/>
              <a:pathLst>
                <a:path w="329" h="469" extrusionOk="0">
                  <a:moveTo>
                    <a:pt x="329" y="0"/>
                  </a:moveTo>
                  <a:cubicBezTo>
                    <a:pt x="189" y="133"/>
                    <a:pt x="69" y="288"/>
                    <a:pt x="0" y="469"/>
                  </a:cubicBezTo>
                </a:path>
              </a:pathLst>
            </a:custGeom>
            <a:noFill/>
            <a:ln w="9525" cap="flat" cmpd="sng">
              <a:solidFill>
                <a:schemeClr val="accent1">
                  <a:alpha val="7843"/>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1" name="Google Shape;1601;p44"/>
          <p:cNvSpPr txBox="1">
            <a:spLocks noGrp="1"/>
          </p:cNvSpPr>
          <p:nvPr>
            <p:ph type="title"/>
          </p:nvPr>
        </p:nvSpPr>
        <p:spPr>
          <a:xfrm>
            <a:off x="577189" y="-253851"/>
            <a:ext cx="9364669" cy="1353310"/>
          </a:xfrm>
          <a:prstGeom prst="rect">
            <a:avLst/>
          </a:prstGeom>
          <a:noFill/>
          <a:ln>
            <a:noFill/>
          </a:ln>
        </p:spPr>
        <p:txBody>
          <a:bodyPr spcFirstLastPara="1" wrap="square" lIns="228600" tIns="228600" rIns="228600" bIns="228600" anchor="b" anchorCtr="0">
            <a:normAutofit/>
          </a:bodyPr>
          <a:lstStyle/>
          <a:p>
            <a:pPr algn="l">
              <a:buClr>
                <a:schemeClr val="dk1"/>
              </a:buClr>
              <a:buSzPts val="4400"/>
            </a:pPr>
            <a:r>
              <a:rPr lang="en-US" sz="4400" dirty="0">
                <a:solidFill>
                  <a:schemeClr val="dk1"/>
                </a:solidFill>
              </a:rPr>
              <a:t>MIGLIORAMENTI </a:t>
            </a:r>
            <a:r>
              <a:rPr lang="en-US" sz="3600" b="1" u="sng" dirty="0">
                <a:solidFill>
                  <a:schemeClr val="dk1"/>
                </a:solidFill>
              </a:rPr>
              <a:t>NEAREST NEIGHBOUR + 2-OPT</a:t>
            </a:r>
            <a:endParaRPr b="1" u="sng" dirty="0">
              <a:solidFill>
                <a:schemeClr val="dk1"/>
              </a:solidFill>
            </a:endParaRPr>
          </a:p>
        </p:txBody>
      </p:sp>
      <p:pic>
        <p:nvPicPr>
          <p:cNvPr id="6" name="Immagine 5">
            <a:extLst>
              <a:ext uri="{FF2B5EF4-FFF2-40B4-BE49-F238E27FC236}">
                <a16:creationId xmlns:a16="http://schemas.microsoft.com/office/drawing/2014/main" id="{C63F5C0C-976A-4BC8-A465-86E27B8A10FF}"/>
              </a:ext>
            </a:extLst>
          </p:cNvPr>
          <p:cNvPicPr>
            <a:picLocks noChangeAspect="1"/>
          </p:cNvPicPr>
          <p:nvPr/>
        </p:nvPicPr>
        <p:blipFill rotWithShape="1">
          <a:blip r:embed="rId3"/>
          <a:srcRect l="23055" t="24637" r="18611" b="8285"/>
          <a:stretch/>
        </p:blipFill>
        <p:spPr>
          <a:xfrm>
            <a:off x="6227014" y="1628191"/>
            <a:ext cx="5354550" cy="4104813"/>
          </a:xfrm>
          <a:prstGeom prst="rect">
            <a:avLst/>
          </a:prstGeom>
        </p:spPr>
      </p:pic>
      <p:pic>
        <p:nvPicPr>
          <p:cNvPr id="8" name="Immagine 7">
            <a:extLst>
              <a:ext uri="{FF2B5EF4-FFF2-40B4-BE49-F238E27FC236}">
                <a16:creationId xmlns:a16="http://schemas.microsoft.com/office/drawing/2014/main" id="{8D4B00E6-8529-4BA4-B5E8-6648DE353F2A}"/>
              </a:ext>
            </a:extLst>
          </p:cNvPr>
          <p:cNvPicPr>
            <a:picLocks noChangeAspect="1"/>
          </p:cNvPicPr>
          <p:nvPr/>
        </p:nvPicPr>
        <p:blipFill rotWithShape="1">
          <a:blip r:embed="rId4"/>
          <a:srcRect l="22936" t="21087" r="14707" b="8053"/>
          <a:stretch/>
        </p:blipFill>
        <p:spPr>
          <a:xfrm>
            <a:off x="253659" y="1552069"/>
            <a:ext cx="5348692" cy="4051967"/>
          </a:xfrm>
          <a:prstGeom prst="rect">
            <a:avLst/>
          </a:prstGeom>
        </p:spPr>
      </p:pic>
      <p:sp>
        <p:nvSpPr>
          <p:cNvPr id="9" name="CasellaDiTesto 8">
            <a:extLst>
              <a:ext uri="{FF2B5EF4-FFF2-40B4-BE49-F238E27FC236}">
                <a16:creationId xmlns:a16="http://schemas.microsoft.com/office/drawing/2014/main" id="{ECF5BBA6-1A61-4047-922D-7543BD6B4B33}"/>
              </a:ext>
            </a:extLst>
          </p:cNvPr>
          <p:cNvSpPr txBox="1"/>
          <p:nvPr/>
        </p:nvSpPr>
        <p:spPr>
          <a:xfrm>
            <a:off x="598488" y="1179259"/>
            <a:ext cx="4402314" cy="307777"/>
          </a:xfrm>
          <a:prstGeom prst="rect">
            <a:avLst/>
          </a:prstGeom>
          <a:noFill/>
        </p:spPr>
        <p:txBody>
          <a:bodyPr wrap="square" rtlCol="0">
            <a:spAutoFit/>
          </a:bodyPr>
          <a:lstStyle/>
          <a:p>
            <a:r>
              <a:rPr lang="it-IT" dirty="0"/>
              <a:t>PRIMO MIGLIORAMENTO</a:t>
            </a:r>
          </a:p>
        </p:txBody>
      </p:sp>
      <p:sp>
        <p:nvSpPr>
          <p:cNvPr id="10" name="CasellaDiTesto 9">
            <a:extLst>
              <a:ext uri="{FF2B5EF4-FFF2-40B4-BE49-F238E27FC236}">
                <a16:creationId xmlns:a16="http://schemas.microsoft.com/office/drawing/2014/main" id="{16B29C2F-085C-47CA-AFB1-C53114426C67}"/>
              </a:ext>
            </a:extLst>
          </p:cNvPr>
          <p:cNvSpPr txBox="1"/>
          <p:nvPr/>
        </p:nvSpPr>
        <p:spPr>
          <a:xfrm>
            <a:off x="6241774" y="1179259"/>
            <a:ext cx="3940865" cy="307777"/>
          </a:xfrm>
          <a:prstGeom prst="rect">
            <a:avLst/>
          </a:prstGeom>
          <a:noFill/>
        </p:spPr>
        <p:txBody>
          <a:bodyPr wrap="square" rtlCol="0">
            <a:spAutoFit/>
          </a:bodyPr>
          <a:lstStyle/>
          <a:p>
            <a:r>
              <a:rPr lang="it-IT" dirty="0"/>
              <a:t>SECONDO MIGLIORAMENTO</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577"/>
        <p:cNvGrpSpPr/>
        <p:nvPr/>
      </p:nvGrpSpPr>
      <p:grpSpPr>
        <a:xfrm>
          <a:off x="0" y="0"/>
          <a:ext cx="0" cy="0"/>
          <a:chOff x="0" y="0"/>
          <a:chExt cx="0" cy="0"/>
        </a:xfrm>
      </p:grpSpPr>
      <p:sp>
        <p:nvSpPr>
          <p:cNvPr id="1578" name="Google Shape;1578;p4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Rockwell"/>
              <a:ea typeface="Rockwell"/>
              <a:cs typeface="Rockwell"/>
              <a:sym typeface="Rockwell"/>
            </a:endParaRPr>
          </a:p>
        </p:txBody>
      </p:sp>
      <p:grpSp>
        <p:nvGrpSpPr>
          <p:cNvPr id="1579" name="Google Shape;1579;p44"/>
          <p:cNvGrpSpPr/>
          <p:nvPr/>
        </p:nvGrpSpPr>
        <p:grpSpPr>
          <a:xfrm>
            <a:off x="-417513" y="0"/>
            <a:ext cx="12584114" cy="6853238"/>
            <a:chOff x="-417513" y="0"/>
            <a:chExt cx="12584114" cy="6853238"/>
          </a:xfrm>
        </p:grpSpPr>
        <p:sp>
          <p:nvSpPr>
            <p:cNvPr id="1580" name="Google Shape;1580;p44"/>
            <p:cNvSpPr/>
            <p:nvPr/>
          </p:nvSpPr>
          <p:spPr>
            <a:xfrm>
              <a:off x="1306513" y="0"/>
              <a:ext cx="3862388" cy="6843713"/>
            </a:xfrm>
            <a:custGeom>
              <a:avLst/>
              <a:gdLst/>
              <a:ahLst/>
              <a:cxnLst/>
              <a:rect l="l" t="t" r="r" b="b"/>
              <a:pathLst>
                <a:path w="813" h="1440" extrusionOk="0">
                  <a:moveTo>
                    <a:pt x="813" y="0"/>
                  </a:moveTo>
                  <a:cubicBezTo>
                    <a:pt x="331" y="221"/>
                    <a:pt x="0" y="1039"/>
                    <a:pt x="435" y="1440"/>
                  </a:cubicBezTo>
                </a:path>
              </a:pathLst>
            </a:custGeom>
            <a:noFill/>
            <a:ln w="9525" cap="flat" cmpd="sng">
              <a:solidFill>
                <a:schemeClr val="accent1">
                  <a:alpha val="20000"/>
                </a:schemeClr>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Rockwell"/>
                <a:ea typeface="Rockwell"/>
                <a:cs typeface="Rockwell"/>
                <a:sym typeface="Rockwell"/>
              </a:endParaRPr>
            </a:p>
          </p:txBody>
        </p:sp>
        <p:sp>
          <p:nvSpPr>
            <p:cNvPr id="1581" name="Google Shape;1581;p44"/>
            <p:cNvSpPr/>
            <p:nvPr/>
          </p:nvSpPr>
          <p:spPr>
            <a:xfrm>
              <a:off x="10626725" y="9525"/>
              <a:ext cx="1539875" cy="555625"/>
            </a:xfrm>
            <a:custGeom>
              <a:avLst/>
              <a:gdLst/>
              <a:ahLst/>
              <a:cxnLst/>
              <a:rect l="l" t="t" r="r" b="b"/>
              <a:pathLst>
                <a:path w="324" h="117" extrusionOk="0">
                  <a:moveTo>
                    <a:pt x="324" y="117"/>
                  </a:moveTo>
                  <a:cubicBezTo>
                    <a:pt x="223" y="64"/>
                    <a:pt x="107" y="28"/>
                    <a:pt x="0" y="0"/>
                  </a:cubicBezTo>
                </a:path>
              </a:pathLst>
            </a:custGeom>
            <a:noFill/>
            <a:ln w="9525" cap="flat" cmpd="sng">
              <a:solidFill>
                <a:schemeClr val="accent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4"/>
            <p:cNvSpPr/>
            <p:nvPr/>
          </p:nvSpPr>
          <p:spPr>
            <a:xfrm>
              <a:off x="10247313" y="5013325"/>
              <a:ext cx="1919288" cy="1830388"/>
            </a:xfrm>
            <a:custGeom>
              <a:avLst/>
              <a:gdLst/>
              <a:ahLst/>
              <a:cxnLst/>
              <a:rect l="l" t="t" r="r" b="b"/>
              <a:pathLst>
                <a:path w="404" h="385" extrusionOk="0">
                  <a:moveTo>
                    <a:pt x="0" y="385"/>
                  </a:moveTo>
                  <a:cubicBezTo>
                    <a:pt x="146" y="272"/>
                    <a:pt x="285" y="142"/>
                    <a:pt x="404" y="0"/>
                  </a:cubicBezTo>
                </a:path>
              </a:pathLst>
            </a:custGeom>
            <a:noFill/>
            <a:ln w="9525" cap="flat" cmpd="sng">
              <a:solidFill>
                <a:schemeClr val="accent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4"/>
            <p:cNvSpPr/>
            <p:nvPr/>
          </p:nvSpPr>
          <p:spPr>
            <a:xfrm>
              <a:off x="1120775" y="0"/>
              <a:ext cx="3676650" cy="6843713"/>
            </a:xfrm>
            <a:custGeom>
              <a:avLst/>
              <a:gdLst/>
              <a:ahLst/>
              <a:cxnLst/>
              <a:rect l="l" t="t" r="r" b="b"/>
              <a:pathLst>
                <a:path w="774" h="1440" extrusionOk="0">
                  <a:moveTo>
                    <a:pt x="774" y="0"/>
                  </a:moveTo>
                  <a:cubicBezTo>
                    <a:pt x="312" y="240"/>
                    <a:pt x="0" y="1034"/>
                    <a:pt x="411" y="1440"/>
                  </a:cubicBezTo>
                </a:path>
              </a:pathLst>
            </a:custGeom>
            <a:noFill/>
            <a:ln w="9525" cap="flat" cmpd="sng">
              <a:solidFill>
                <a:schemeClr val="accent1">
                  <a:alpha val="17647"/>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4"/>
            <p:cNvSpPr/>
            <p:nvPr/>
          </p:nvSpPr>
          <p:spPr>
            <a:xfrm>
              <a:off x="11202988" y="9525"/>
              <a:ext cx="963613" cy="366713"/>
            </a:xfrm>
            <a:custGeom>
              <a:avLst/>
              <a:gdLst/>
              <a:ahLst/>
              <a:cxnLst/>
              <a:rect l="l" t="t" r="r" b="b"/>
              <a:pathLst>
                <a:path w="203" h="77" extrusionOk="0">
                  <a:moveTo>
                    <a:pt x="203" y="77"/>
                  </a:moveTo>
                  <a:cubicBezTo>
                    <a:pt x="138" y="46"/>
                    <a:pt x="68" y="21"/>
                    <a:pt x="0" y="0"/>
                  </a:cubicBezTo>
                </a:path>
              </a:pathLst>
            </a:custGeom>
            <a:noFill/>
            <a:ln w="9525" cap="flat" cmpd="sng">
              <a:solidFill>
                <a:schemeClr val="accent1">
                  <a:alpha val="17647"/>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4"/>
            <p:cNvSpPr/>
            <p:nvPr/>
          </p:nvSpPr>
          <p:spPr>
            <a:xfrm>
              <a:off x="10494963" y="5275263"/>
              <a:ext cx="1666875" cy="1577975"/>
            </a:xfrm>
            <a:custGeom>
              <a:avLst/>
              <a:gdLst/>
              <a:ahLst/>
              <a:cxnLst/>
              <a:rect l="l" t="t" r="r" b="b"/>
              <a:pathLst>
                <a:path w="351" h="332" extrusionOk="0">
                  <a:moveTo>
                    <a:pt x="0" y="332"/>
                  </a:moveTo>
                  <a:cubicBezTo>
                    <a:pt x="125" y="232"/>
                    <a:pt x="245" y="121"/>
                    <a:pt x="351" y="0"/>
                  </a:cubicBezTo>
                </a:path>
              </a:pathLst>
            </a:custGeom>
            <a:noFill/>
            <a:ln w="9525" cap="flat" cmpd="sng">
              <a:solidFill>
                <a:schemeClr val="accent1">
                  <a:alpha val="17647"/>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4"/>
            <p:cNvSpPr/>
            <p:nvPr/>
          </p:nvSpPr>
          <p:spPr>
            <a:xfrm>
              <a:off x="1001713" y="0"/>
              <a:ext cx="3621088" cy="6843713"/>
            </a:xfrm>
            <a:custGeom>
              <a:avLst/>
              <a:gdLst/>
              <a:ahLst/>
              <a:cxnLst/>
              <a:rect l="l" t="t" r="r" b="b"/>
              <a:pathLst>
                <a:path w="762" h="1440" extrusionOk="0">
                  <a:moveTo>
                    <a:pt x="762" y="0"/>
                  </a:moveTo>
                  <a:cubicBezTo>
                    <a:pt x="308" y="245"/>
                    <a:pt x="0" y="1033"/>
                    <a:pt x="403" y="1440"/>
                  </a:cubicBezTo>
                </a:path>
              </a:pathLst>
            </a:custGeom>
            <a:noFill/>
            <a:ln w="9525" cap="flat" cmpd="sng">
              <a:solidFill>
                <a:schemeClr val="accent1">
                  <a:alpha val="1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4"/>
            <p:cNvSpPr/>
            <p:nvPr/>
          </p:nvSpPr>
          <p:spPr>
            <a:xfrm>
              <a:off x="11501438" y="9525"/>
              <a:ext cx="665163" cy="257175"/>
            </a:xfrm>
            <a:custGeom>
              <a:avLst/>
              <a:gdLst/>
              <a:ahLst/>
              <a:cxnLst/>
              <a:rect l="l" t="t" r="r" b="b"/>
              <a:pathLst>
                <a:path w="140" h="54" extrusionOk="0">
                  <a:moveTo>
                    <a:pt x="140" y="54"/>
                  </a:moveTo>
                  <a:cubicBezTo>
                    <a:pt x="95" y="34"/>
                    <a:pt x="48" y="16"/>
                    <a:pt x="0" y="0"/>
                  </a:cubicBezTo>
                </a:path>
              </a:pathLst>
            </a:custGeom>
            <a:noFill/>
            <a:ln w="9525" cap="flat" cmpd="sng">
              <a:solidFill>
                <a:schemeClr val="accent1">
                  <a:alpha val="1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4"/>
            <p:cNvSpPr/>
            <p:nvPr/>
          </p:nvSpPr>
          <p:spPr>
            <a:xfrm>
              <a:off x="10641013" y="5408613"/>
              <a:ext cx="1525588" cy="1435100"/>
            </a:xfrm>
            <a:custGeom>
              <a:avLst/>
              <a:gdLst/>
              <a:ahLst/>
              <a:cxnLst/>
              <a:rect l="l" t="t" r="r" b="b"/>
              <a:pathLst>
                <a:path w="321" h="302" extrusionOk="0">
                  <a:moveTo>
                    <a:pt x="0" y="302"/>
                  </a:moveTo>
                  <a:cubicBezTo>
                    <a:pt x="114" y="210"/>
                    <a:pt x="223" y="109"/>
                    <a:pt x="321" y="0"/>
                  </a:cubicBezTo>
                </a:path>
              </a:pathLst>
            </a:custGeom>
            <a:noFill/>
            <a:ln w="9525" cap="flat" cmpd="sng">
              <a:solidFill>
                <a:schemeClr val="accent1">
                  <a:alpha val="1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4"/>
            <p:cNvSpPr/>
            <p:nvPr/>
          </p:nvSpPr>
          <p:spPr>
            <a:xfrm>
              <a:off x="1001713" y="0"/>
              <a:ext cx="3244850" cy="6843713"/>
            </a:xfrm>
            <a:custGeom>
              <a:avLst/>
              <a:gdLst/>
              <a:ahLst/>
              <a:cxnLst/>
              <a:rect l="l" t="t" r="r" b="b"/>
              <a:pathLst>
                <a:path w="683" h="1440" extrusionOk="0">
                  <a:moveTo>
                    <a:pt x="683" y="0"/>
                  </a:moveTo>
                  <a:cubicBezTo>
                    <a:pt x="258" y="256"/>
                    <a:pt x="0" y="1041"/>
                    <a:pt x="355" y="1440"/>
                  </a:cubicBezTo>
                </a:path>
              </a:pathLst>
            </a:custGeom>
            <a:noFill/>
            <a:ln w="9525" cap="flat" cmpd="sng">
              <a:solidFill>
                <a:schemeClr val="accent1">
                  <a:alpha val="1294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4"/>
            <p:cNvSpPr/>
            <p:nvPr/>
          </p:nvSpPr>
          <p:spPr>
            <a:xfrm>
              <a:off x="10802938" y="5518150"/>
              <a:ext cx="1363663" cy="1325563"/>
            </a:xfrm>
            <a:custGeom>
              <a:avLst/>
              <a:gdLst/>
              <a:ahLst/>
              <a:cxnLst/>
              <a:rect l="l" t="t" r="r" b="b"/>
              <a:pathLst>
                <a:path w="287" h="279" extrusionOk="0">
                  <a:moveTo>
                    <a:pt x="0" y="279"/>
                  </a:moveTo>
                  <a:cubicBezTo>
                    <a:pt x="101" y="193"/>
                    <a:pt x="198" y="100"/>
                    <a:pt x="287" y="0"/>
                  </a:cubicBezTo>
                </a:path>
              </a:pathLst>
            </a:custGeom>
            <a:noFill/>
            <a:ln w="9525" cap="flat" cmpd="sng">
              <a:solidFill>
                <a:schemeClr val="accent1">
                  <a:alpha val="11764"/>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4"/>
            <p:cNvSpPr/>
            <p:nvPr/>
          </p:nvSpPr>
          <p:spPr>
            <a:xfrm>
              <a:off x="889000" y="0"/>
              <a:ext cx="3230563" cy="6843713"/>
            </a:xfrm>
            <a:custGeom>
              <a:avLst/>
              <a:gdLst/>
              <a:ahLst/>
              <a:cxnLst/>
              <a:rect l="l" t="t" r="r" b="b"/>
              <a:pathLst>
                <a:path w="680" h="1440" extrusionOk="0">
                  <a:moveTo>
                    <a:pt x="680" y="0"/>
                  </a:moveTo>
                  <a:cubicBezTo>
                    <a:pt x="257" y="265"/>
                    <a:pt x="0" y="1026"/>
                    <a:pt x="337" y="1440"/>
                  </a:cubicBezTo>
                </a:path>
              </a:pathLst>
            </a:custGeom>
            <a:noFill/>
            <a:ln w="9525" cap="flat" cmpd="sng">
              <a:solidFill>
                <a:schemeClr val="accent1">
                  <a:alpha val="1294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4"/>
            <p:cNvSpPr/>
            <p:nvPr/>
          </p:nvSpPr>
          <p:spPr>
            <a:xfrm>
              <a:off x="10979150" y="5694363"/>
              <a:ext cx="1187450" cy="1149350"/>
            </a:xfrm>
            <a:custGeom>
              <a:avLst/>
              <a:gdLst/>
              <a:ahLst/>
              <a:cxnLst/>
              <a:rect l="l" t="t" r="r" b="b"/>
              <a:pathLst>
                <a:path w="250" h="242" extrusionOk="0">
                  <a:moveTo>
                    <a:pt x="0" y="242"/>
                  </a:moveTo>
                  <a:cubicBezTo>
                    <a:pt x="88" y="166"/>
                    <a:pt x="172" y="85"/>
                    <a:pt x="250" y="0"/>
                  </a:cubicBezTo>
                </a:path>
              </a:pathLst>
            </a:custGeom>
            <a:noFill/>
            <a:ln w="9525" cap="flat" cmpd="sng">
              <a:solidFill>
                <a:schemeClr val="accent1">
                  <a:alpha val="9803"/>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4"/>
            <p:cNvSpPr/>
            <p:nvPr/>
          </p:nvSpPr>
          <p:spPr>
            <a:xfrm>
              <a:off x="484188" y="0"/>
              <a:ext cx="3421063" cy="6843713"/>
            </a:xfrm>
            <a:custGeom>
              <a:avLst/>
              <a:gdLst/>
              <a:ahLst/>
              <a:cxnLst/>
              <a:rect l="l" t="t" r="r" b="b"/>
              <a:pathLst>
                <a:path w="720" h="1440" extrusionOk="0">
                  <a:moveTo>
                    <a:pt x="720" y="0"/>
                  </a:moveTo>
                  <a:cubicBezTo>
                    <a:pt x="316" y="282"/>
                    <a:pt x="0" y="1018"/>
                    <a:pt x="362" y="1440"/>
                  </a:cubicBezTo>
                </a:path>
              </a:pathLst>
            </a:custGeom>
            <a:noFill/>
            <a:ln w="9525" cap="flat" cmpd="sng">
              <a:solidFill>
                <a:schemeClr val="accent1">
                  <a:alpha val="11764"/>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4"/>
            <p:cNvSpPr/>
            <p:nvPr/>
          </p:nvSpPr>
          <p:spPr>
            <a:xfrm>
              <a:off x="11287125" y="6049963"/>
              <a:ext cx="879475" cy="793750"/>
            </a:xfrm>
            <a:custGeom>
              <a:avLst/>
              <a:gdLst/>
              <a:ahLst/>
              <a:cxnLst/>
              <a:rect l="l" t="t" r="r" b="b"/>
              <a:pathLst>
                <a:path w="185" h="167" extrusionOk="0">
                  <a:moveTo>
                    <a:pt x="0" y="167"/>
                  </a:moveTo>
                  <a:cubicBezTo>
                    <a:pt x="63" y="114"/>
                    <a:pt x="125" y="58"/>
                    <a:pt x="185" y="0"/>
                  </a:cubicBezTo>
                </a:path>
              </a:pathLst>
            </a:custGeom>
            <a:noFill/>
            <a:ln w="9525" cap="flat" cmpd="sng">
              <a:solidFill>
                <a:schemeClr val="accent1">
                  <a:alpha val="7843"/>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4"/>
            <p:cNvSpPr/>
            <p:nvPr/>
          </p:nvSpPr>
          <p:spPr>
            <a:xfrm>
              <a:off x="598488" y="0"/>
              <a:ext cx="2717800" cy="6843713"/>
            </a:xfrm>
            <a:custGeom>
              <a:avLst/>
              <a:gdLst/>
              <a:ahLst/>
              <a:cxnLst/>
              <a:rect l="l" t="t" r="r" b="b"/>
              <a:pathLst>
                <a:path w="572" h="1440" extrusionOk="0">
                  <a:moveTo>
                    <a:pt x="572" y="0"/>
                  </a:moveTo>
                  <a:cubicBezTo>
                    <a:pt x="213" y="320"/>
                    <a:pt x="0" y="979"/>
                    <a:pt x="164" y="1440"/>
                  </a:cubicBezTo>
                </a:path>
              </a:pathLst>
            </a:custGeom>
            <a:noFill/>
            <a:ln w="12700" cap="flat" cmpd="sng">
              <a:solidFill>
                <a:schemeClr val="accent1">
                  <a:alpha val="11764"/>
                </a:schemeClr>
              </a:solidFill>
              <a:prstDash val="dashDot"/>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4"/>
            <p:cNvSpPr/>
            <p:nvPr/>
          </p:nvSpPr>
          <p:spPr>
            <a:xfrm>
              <a:off x="261938" y="0"/>
              <a:ext cx="2944813" cy="6843713"/>
            </a:xfrm>
            <a:custGeom>
              <a:avLst/>
              <a:gdLst/>
              <a:ahLst/>
              <a:cxnLst/>
              <a:rect l="l" t="t" r="r" b="b"/>
              <a:pathLst>
                <a:path w="620" h="1440" extrusionOk="0">
                  <a:moveTo>
                    <a:pt x="620" y="0"/>
                  </a:moveTo>
                  <a:cubicBezTo>
                    <a:pt x="248" y="325"/>
                    <a:pt x="0" y="960"/>
                    <a:pt x="186" y="1440"/>
                  </a:cubicBezTo>
                </a:path>
              </a:pathLst>
            </a:custGeom>
            <a:noFill/>
            <a:ln w="9525" cap="flat" cmpd="sng">
              <a:solidFill>
                <a:schemeClr val="accent1">
                  <a:alpha val="11764"/>
                </a:schemeClr>
              </a:solidFill>
              <a:prstDash val="lg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4"/>
            <p:cNvSpPr/>
            <p:nvPr/>
          </p:nvSpPr>
          <p:spPr>
            <a:xfrm>
              <a:off x="-417513" y="0"/>
              <a:ext cx="2403475" cy="6843713"/>
            </a:xfrm>
            <a:custGeom>
              <a:avLst/>
              <a:gdLst/>
              <a:ahLst/>
              <a:cxnLst/>
              <a:rect l="l" t="t" r="r" b="b"/>
              <a:pathLst>
                <a:path w="506" h="1440" extrusionOk="0">
                  <a:moveTo>
                    <a:pt x="506" y="0"/>
                  </a:moveTo>
                  <a:cubicBezTo>
                    <a:pt x="109" y="356"/>
                    <a:pt x="0" y="943"/>
                    <a:pt x="171" y="1440"/>
                  </a:cubicBezTo>
                </a:path>
              </a:pathLst>
            </a:custGeom>
            <a:noFill/>
            <a:ln w="9525" cap="flat" cmpd="sng">
              <a:solidFill>
                <a:schemeClr val="accent1">
                  <a:alpha val="1098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4"/>
            <p:cNvSpPr/>
            <p:nvPr/>
          </p:nvSpPr>
          <p:spPr>
            <a:xfrm>
              <a:off x="14288" y="9525"/>
              <a:ext cx="1771650" cy="3198813"/>
            </a:xfrm>
            <a:custGeom>
              <a:avLst/>
              <a:gdLst/>
              <a:ahLst/>
              <a:cxnLst/>
              <a:rect l="l" t="t" r="r" b="b"/>
              <a:pathLst>
                <a:path w="373" h="673" extrusionOk="0">
                  <a:moveTo>
                    <a:pt x="373" y="0"/>
                  </a:moveTo>
                  <a:cubicBezTo>
                    <a:pt x="175" y="183"/>
                    <a:pt x="51" y="409"/>
                    <a:pt x="0" y="673"/>
                  </a:cubicBezTo>
                </a:path>
              </a:pathLst>
            </a:custGeom>
            <a:noFill/>
            <a:ln w="9525" cap="flat" cmpd="sng">
              <a:solidFill>
                <a:schemeClr val="accent1">
                  <a:alpha val="9803"/>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4"/>
            <p:cNvSpPr/>
            <p:nvPr/>
          </p:nvSpPr>
          <p:spPr>
            <a:xfrm>
              <a:off x="4763" y="6016625"/>
              <a:ext cx="214313" cy="827088"/>
            </a:xfrm>
            <a:custGeom>
              <a:avLst/>
              <a:gdLst/>
              <a:ahLst/>
              <a:cxnLst/>
              <a:rect l="l" t="t" r="r" b="b"/>
              <a:pathLst>
                <a:path w="45" h="174" extrusionOk="0">
                  <a:moveTo>
                    <a:pt x="0" y="0"/>
                  </a:moveTo>
                  <a:cubicBezTo>
                    <a:pt x="11" y="59"/>
                    <a:pt x="26" y="118"/>
                    <a:pt x="45" y="174"/>
                  </a:cubicBezTo>
                </a:path>
              </a:pathLst>
            </a:custGeom>
            <a:noFill/>
            <a:ln w="9525" cap="flat" cmpd="sng">
              <a:solidFill>
                <a:schemeClr val="accent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4"/>
            <p:cNvSpPr/>
            <p:nvPr/>
          </p:nvSpPr>
          <p:spPr>
            <a:xfrm>
              <a:off x="14288" y="0"/>
              <a:ext cx="1562100" cy="2228850"/>
            </a:xfrm>
            <a:custGeom>
              <a:avLst/>
              <a:gdLst/>
              <a:ahLst/>
              <a:cxnLst/>
              <a:rect l="l" t="t" r="r" b="b"/>
              <a:pathLst>
                <a:path w="329" h="469" extrusionOk="0">
                  <a:moveTo>
                    <a:pt x="329" y="0"/>
                  </a:moveTo>
                  <a:cubicBezTo>
                    <a:pt x="189" y="133"/>
                    <a:pt x="69" y="288"/>
                    <a:pt x="0" y="469"/>
                  </a:cubicBezTo>
                </a:path>
              </a:pathLst>
            </a:custGeom>
            <a:noFill/>
            <a:ln w="9525" cap="flat" cmpd="sng">
              <a:solidFill>
                <a:schemeClr val="accent1">
                  <a:alpha val="7843"/>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1" name="Google Shape;1601;p44"/>
          <p:cNvSpPr txBox="1">
            <a:spLocks noGrp="1"/>
          </p:cNvSpPr>
          <p:nvPr>
            <p:ph type="title"/>
          </p:nvPr>
        </p:nvSpPr>
        <p:spPr>
          <a:xfrm>
            <a:off x="-125506" y="-385482"/>
            <a:ext cx="11550536" cy="1484941"/>
          </a:xfrm>
          <a:prstGeom prst="rect">
            <a:avLst/>
          </a:prstGeom>
          <a:noFill/>
          <a:ln>
            <a:noFill/>
          </a:ln>
        </p:spPr>
        <p:txBody>
          <a:bodyPr spcFirstLastPara="1" wrap="square" lIns="228600" tIns="228600" rIns="228600" bIns="228600" anchor="b" anchorCtr="0">
            <a:normAutofit/>
          </a:bodyPr>
          <a:lstStyle/>
          <a:p>
            <a:pPr algn="l">
              <a:buClr>
                <a:schemeClr val="dk1"/>
              </a:buClr>
              <a:buSzPts val="4400"/>
            </a:pPr>
            <a:r>
              <a:rPr lang="en-US" sz="4900" dirty="0">
                <a:solidFill>
                  <a:schemeClr val="dk1"/>
                </a:solidFill>
              </a:rPr>
              <a:t>MIGLIORAMENTI</a:t>
            </a:r>
            <a:r>
              <a:rPr lang="en-US" sz="6600" dirty="0">
                <a:solidFill>
                  <a:schemeClr val="dk1"/>
                </a:solidFill>
              </a:rPr>
              <a:t> </a:t>
            </a:r>
            <a:r>
              <a:rPr lang="en-US" b="1" u="sng" dirty="0">
                <a:solidFill>
                  <a:schemeClr val="dk1"/>
                </a:solidFill>
              </a:rPr>
              <a:t>NEAREST NEIGHBOUR + 2-OPT</a:t>
            </a:r>
            <a:endParaRPr dirty="0">
              <a:solidFill>
                <a:schemeClr val="dk1"/>
              </a:solidFill>
            </a:endParaRPr>
          </a:p>
        </p:txBody>
      </p:sp>
      <p:sp>
        <p:nvSpPr>
          <p:cNvPr id="9" name="CasellaDiTesto 8">
            <a:extLst>
              <a:ext uri="{FF2B5EF4-FFF2-40B4-BE49-F238E27FC236}">
                <a16:creationId xmlns:a16="http://schemas.microsoft.com/office/drawing/2014/main" id="{ECF5BBA6-1A61-4047-922D-7543BD6B4B33}"/>
              </a:ext>
            </a:extLst>
          </p:cNvPr>
          <p:cNvSpPr txBox="1"/>
          <p:nvPr/>
        </p:nvSpPr>
        <p:spPr>
          <a:xfrm>
            <a:off x="598488" y="1179259"/>
            <a:ext cx="4402314" cy="307777"/>
          </a:xfrm>
          <a:prstGeom prst="rect">
            <a:avLst/>
          </a:prstGeom>
          <a:noFill/>
        </p:spPr>
        <p:txBody>
          <a:bodyPr wrap="square" rtlCol="0">
            <a:spAutoFit/>
          </a:bodyPr>
          <a:lstStyle/>
          <a:p>
            <a:r>
              <a:rPr lang="it-IT" dirty="0"/>
              <a:t>TERZO MIGLIORAMENTO</a:t>
            </a:r>
          </a:p>
        </p:txBody>
      </p:sp>
      <p:sp>
        <p:nvSpPr>
          <p:cNvPr id="10" name="CasellaDiTesto 9">
            <a:extLst>
              <a:ext uri="{FF2B5EF4-FFF2-40B4-BE49-F238E27FC236}">
                <a16:creationId xmlns:a16="http://schemas.microsoft.com/office/drawing/2014/main" id="{16B29C2F-085C-47CA-AFB1-C53114426C67}"/>
              </a:ext>
            </a:extLst>
          </p:cNvPr>
          <p:cNvSpPr txBox="1"/>
          <p:nvPr/>
        </p:nvSpPr>
        <p:spPr>
          <a:xfrm>
            <a:off x="6241774" y="1179259"/>
            <a:ext cx="3940865" cy="307777"/>
          </a:xfrm>
          <a:prstGeom prst="rect">
            <a:avLst/>
          </a:prstGeom>
          <a:noFill/>
        </p:spPr>
        <p:txBody>
          <a:bodyPr wrap="square" rtlCol="0">
            <a:spAutoFit/>
          </a:bodyPr>
          <a:lstStyle/>
          <a:p>
            <a:r>
              <a:rPr lang="it-IT" dirty="0"/>
              <a:t>QUARTO MIGLIORAMENTO</a:t>
            </a:r>
          </a:p>
        </p:txBody>
      </p:sp>
      <p:pic>
        <p:nvPicPr>
          <p:cNvPr id="3" name="Immagine 2" descr="Immagine che contiene testo, computer, screenshot, monitor&#10;&#10;Descrizione generata automaticamente">
            <a:extLst>
              <a:ext uri="{FF2B5EF4-FFF2-40B4-BE49-F238E27FC236}">
                <a16:creationId xmlns:a16="http://schemas.microsoft.com/office/drawing/2014/main" id="{21C567D8-2DA6-4CEF-AA39-8D77A84413B3}"/>
              </a:ext>
            </a:extLst>
          </p:cNvPr>
          <p:cNvPicPr>
            <a:picLocks noChangeAspect="1"/>
          </p:cNvPicPr>
          <p:nvPr/>
        </p:nvPicPr>
        <p:blipFill rotWithShape="1">
          <a:blip r:embed="rId3"/>
          <a:srcRect l="21914" t="22682" r="18148" b="7971"/>
          <a:stretch/>
        </p:blipFill>
        <p:spPr>
          <a:xfrm>
            <a:off x="528703" y="1740887"/>
            <a:ext cx="5197844" cy="4009209"/>
          </a:xfrm>
          <a:prstGeom prst="rect">
            <a:avLst/>
          </a:prstGeom>
        </p:spPr>
      </p:pic>
      <p:pic>
        <p:nvPicPr>
          <p:cNvPr id="5" name="Immagine 4">
            <a:extLst>
              <a:ext uri="{FF2B5EF4-FFF2-40B4-BE49-F238E27FC236}">
                <a16:creationId xmlns:a16="http://schemas.microsoft.com/office/drawing/2014/main" id="{F9DEABC2-7050-4D27-ADC6-297AD0BAE84E}"/>
              </a:ext>
            </a:extLst>
          </p:cNvPr>
          <p:cNvPicPr>
            <a:picLocks noChangeAspect="1"/>
          </p:cNvPicPr>
          <p:nvPr/>
        </p:nvPicPr>
        <p:blipFill rotWithShape="1">
          <a:blip r:embed="rId4"/>
          <a:srcRect l="22979" t="23478" r="17439" b="8333"/>
          <a:stretch/>
        </p:blipFill>
        <p:spPr>
          <a:xfrm>
            <a:off x="6295655" y="1740887"/>
            <a:ext cx="5297857" cy="4041986"/>
          </a:xfrm>
          <a:prstGeom prst="rect">
            <a:avLst/>
          </a:prstGeom>
        </p:spPr>
      </p:pic>
    </p:spTree>
    <p:extLst>
      <p:ext uri="{BB962C8B-B14F-4D97-AF65-F5344CB8AC3E}">
        <p14:creationId xmlns:p14="http://schemas.microsoft.com/office/powerpoint/2010/main" val="253711005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169"/>
        <p:cNvGrpSpPr/>
        <p:nvPr/>
      </p:nvGrpSpPr>
      <p:grpSpPr>
        <a:xfrm>
          <a:off x="0" y="0"/>
          <a:ext cx="0" cy="0"/>
          <a:chOff x="0" y="0"/>
          <a:chExt cx="0" cy="0"/>
        </a:xfrm>
      </p:grpSpPr>
      <p:grpSp>
        <p:nvGrpSpPr>
          <p:cNvPr id="87" name="Group 86">
            <a:extLst>
              <a:ext uri="{FF2B5EF4-FFF2-40B4-BE49-F238E27FC236}">
                <a16:creationId xmlns:a16="http://schemas.microsoft.com/office/drawing/2014/main" id="{9A517D76-CE12-47A5-BD95-9A8F05070B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88" name="Freeform 5">
              <a:extLst>
                <a:ext uri="{FF2B5EF4-FFF2-40B4-BE49-F238E27FC236}">
                  <a16:creationId xmlns:a16="http://schemas.microsoft.com/office/drawing/2014/main" id="{A2F2F994-D93C-4552-B9AD-DA9E8C94BF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6">
              <a:extLst>
                <a:ext uri="{FF2B5EF4-FFF2-40B4-BE49-F238E27FC236}">
                  <a16:creationId xmlns:a16="http://schemas.microsoft.com/office/drawing/2014/main" id="{502B8064-B713-4DB8-AC36-3E576B348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7">
              <a:extLst>
                <a:ext uri="{FF2B5EF4-FFF2-40B4-BE49-F238E27FC236}">
                  <a16:creationId xmlns:a16="http://schemas.microsoft.com/office/drawing/2014/main" id="{1D700A84-AE55-4EDE-A656-62806F504E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8">
              <a:extLst>
                <a:ext uri="{FF2B5EF4-FFF2-40B4-BE49-F238E27FC236}">
                  <a16:creationId xmlns:a16="http://schemas.microsoft.com/office/drawing/2014/main" id="{E04FC3D0-B839-4900-B5C8-86C794457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9">
              <a:extLst>
                <a:ext uri="{FF2B5EF4-FFF2-40B4-BE49-F238E27FC236}">
                  <a16:creationId xmlns:a16="http://schemas.microsoft.com/office/drawing/2014/main" id="{731A8D63-72B9-496F-BB43-DDD90FC7E2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0">
              <a:extLst>
                <a:ext uri="{FF2B5EF4-FFF2-40B4-BE49-F238E27FC236}">
                  <a16:creationId xmlns:a16="http://schemas.microsoft.com/office/drawing/2014/main" id="{5B167ED7-B36F-4DDE-B273-7A309BD0F7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1">
              <a:extLst>
                <a:ext uri="{FF2B5EF4-FFF2-40B4-BE49-F238E27FC236}">
                  <a16:creationId xmlns:a16="http://schemas.microsoft.com/office/drawing/2014/main" id="{1178D32B-E32A-4691-84EB-5FE693D3B1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2">
              <a:extLst>
                <a:ext uri="{FF2B5EF4-FFF2-40B4-BE49-F238E27FC236}">
                  <a16:creationId xmlns:a16="http://schemas.microsoft.com/office/drawing/2014/main" id="{AB800FF0-63F8-4B30-96F4-E9601D026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3">
              <a:extLst>
                <a:ext uri="{FF2B5EF4-FFF2-40B4-BE49-F238E27FC236}">
                  <a16:creationId xmlns:a16="http://schemas.microsoft.com/office/drawing/2014/main" id="{A4616F81-02F6-4A18-949C-FB6CBA2006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7" name="Freeform 14">
              <a:extLst>
                <a:ext uri="{FF2B5EF4-FFF2-40B4-BE49-F238E27FC236}">
                  <a16:creationId xmlns:a16="http://schemas.microsoft.com/office/drawing/2014/main" id="{D31D2123-B363-42F3-8A04-43048C7BA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8" name="Freeform 15">
              <a:extLst>
                <a:ext uri="{FF2B5EF4-FFF2-40B4-BE49-F238E27FC236}">
                  <a16:creationId xmlns:a16="http://schemas.microsoft.com/office/drawing/2014/main" id="{C60973D3-0B9D-465C-8FD3-266BBA49E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9" name="Freeform 16">
              <a:extLst>
                <a:ext uri="{FF2B5EF4-FFF2-40B4-BE49-F238E27FC236}">
                  <a16:creationId xmlns:a16="http://schemas.microsoft.com/office/drawing/2014/main" id="{C6655AC3-A1D6-4A0B-861F-F94CB5F0D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0" name="Freeform 17">
              <a:extLst>
                <a:ext uri="{FF2B5EF4-FFF2-40B4-BE49-F238E27FC236}">
                  <a16:creationId xmlns:a16="http://schemas.microsoft.com/office/drawing/2014/main" id="{E8850C4A-AFA5-499E-8E1C-176A59C88B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18">
              <a:extLst>
                <a:ext uri="{FF2B5EF4-FFF2-40B4-BE49-F238E27FC236}">
                  <a16:creationId xmlns:a16="http://schemas.microsoft.com/office/drawing/2014/main" id="{8C06F8D4-97B5-4836-AD19-2151421B03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2" name="Freeform 19">
              <a:extLst>
                <a:ext uri="{FF2B5EF4-FFF2-40B4-BE49-F238E27FC236}">
                  <a16:creationId xmlns:a16="http://schemas.microsoft.com/office/drawing/2014/main" id="{89A2942D-1C1B-4AFF-9818-DA7B73EA48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20">
              <a:extLst>
                <a:ext uri="{FF2B5EF4-FFF2-40B4-BE49-F238E27FC236}">
                  <a16:creationId xmlns:a16="http://schemas.microsoft.com/office/drawing/2014/main" id="{2B61C5D3-5852-403F-B4BA-A64B933120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21">
              <a:extLst>
                <a:ext uri="{FF2B5EF4-FFF2-40B4-BE49-F238E27FC236}">
                  <a16:creationId xmlns:a16="http://schemas.microsoft.com/office/drawing/2014/main" id="{EF62A1A7-26C1-4804-93CB-A07F356CA3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2">
              <a:extLst>
                <a:ext uri="{FF2B5EF4-FFF2-40B4-BE49-F238E27FC236}">
                  <a16:creationId xmlns:a16="http://schemas.microsoft.com/office/drawing/2014/main" id="{490A1082-3E3A-4C61-9613-910BB024AD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6" name="Freeform 23">
              <a:extLst>
                <a:ext uri="{FF2B5EF4-FFF2-40B4-BE49-F238E27FC236}">
                  <a16:creationId xmlns:a16="http://schemas.microsoft.com/office/drawing/2014/main" id="{5F452D69-A1DB-4A06-B933-896AED861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108" name="Group 107">
            <a:extLst>
              <a:ext uri="{FF2B5EF4-FFF2-40B4-BE49-F238E27FC236}">
                <a16:creationId xmlns:a16="http://schemas.microsoft.com/office/drawing/2014/main" id="{445D6626-A6F2-4475-922C-BE42D3365F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1186483"/>
            <a:ext cx="8848345" cy="4477933"/>
            <a:chOff x="1669293" y="1186483"/>
            <a:chExt cx="8848345" cy="4477933"/>
          </a:xfrm>
        </p:grpSpPr>
        <p:sp>
          <p:nvSpPr>
            <p:cNvPr id="109" name="Rectangle 108">
              <a:extLst>
                <a:ext uri="{FF2B5EF4-FFF2-40B4-BE49-F238E27FC236}">
                  <a16:creationId xmlns:a16="http://schemas.microsoft.com/office/drawing/2014/main" id="{0ECFEB13-5D98-43DB-8DFF-78327AE138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0" name="Isosceles Triangle 109">
              <a:extLst>
                <a:ext uri="{FF2B5EF4-FFF2-40B4-BE49-F238E27FC236}">
                  <a16:creationId xmlns:a16="http://schemas.microsoft.com/office/drawing/2014/main" id="{29DA4AFD-8D10-4660-A842-40F4D1434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1" name="Rectangle 110">
              <a:extLst>
                <a:ext uri="{FF2B5EF4-FFF2-40B4-BE49-F238E27FC236}">
                  <a16:creationId xmlns:a16="http://schemas.microsoft.com/office/drawing/2014/main" id="{F2DBAFF0-48F5-43BB-87C6-CE56A16B63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113" name="Rectangle 112">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3061" cy="68692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5" name="Group 114">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16"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7"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8"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19"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0"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1"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2"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3"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4"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25"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26"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27"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28"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9"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0"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1"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2"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3"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34"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1170" name="Google Shape;1170;p35"/>
          <p:cNvSpPr txBox="1"/>
          <p:nvPr/>
        </p:nvSpPr>
        <p:spPr>
          <a:xfrm>
            <a:off x="458261" y="5199797"/>
            <a:ext cx="10355316" cy="1233349"/>
          </a:xfrm>
          <a:prstGeom prst="rect">
            <a:avLst/>
          </a:prstGeom>
        </p:spPr>
        <p:txBody>
          <a:bodyPr spcFirstLastPara="1" vert="horz" lIns="228600" tIns="228600" rIns="228600" bIns="0" rtlCol="0" anchor="ctr" anchorCtr="0">
            <a:normAutofit lnSpcReduction="10000"/>
          </a:bodyPr>
          <a:lstStyle/>
          <a:p>
            <a:pPr>
              <a:lnSpc>
                <a:spcPct val="80000"/>
              </a:lnSpc>
              <a:spcBef>
                <a:spcPct val="0"/>
              </a:spcBef>
              <a:spcAft>
                <a:spcPts val="600"/>
              </a:spcAft>
            </a:pPr>
            <a:r>
              <a:rPr lang="en-US" sz="3700" spc="-150" dirty="0">
                <a:solidFill>
                  <a:schemeClr val="bg1"/>
                </a:solidFill>
                <a:latin typeface="+mj-lt"/>
                <a:ea typeface="+mj-ea"/>
                <a:cs typeface="+mj-cs"/>
                <a:sym typeface="Calibri"/>
              </a:rPr>
              <a:t>OUTPUT </a:t>
            </a:r>
          </a:p>
          <a:p>
            <a:pPr>
              <a:lnSpc>
                <a:spcPct val="80000"/>
              </a:lnSpc>
              <a:spcBef>
                <a:spcPct val="0"/>
              </a:spcBef>
              <a:spcAft>
                <a:spcPts val="600"/>
              </a:spcAft>
            </a:pPr>
            <a:r>
              <a:rPr lang="en-US" sz="3700" spc="-150" dirty="0">
                <a:solidFill>
                  <a:schemeClr val="bg1"/>
                </a:solidFill>
                <a:latin typeface="+mj-lt"/>
                <a:ea typeface="+mj-ea"/>
                <a:cs typeface="+mj-cs"/>
                <a:sym typeface="Calibri"/>
              </a:rPr>
              <a:t>NEAREST NEIGHBOUR + 2-OPT</a:t>
            </a:r>
            <a:endParaRPr lang="en-US" sz="3700" spc="-150" dirty="0">
              <a:solidFill>
                <a:schemeClr val="bg1"/>
              </a:solidFill>
              <a:latin typeface="+mj-lt"/>
              <a:ea typeface="+mj-ea"/>
              <a:cs typeface="+mj-cs"/>
            </a:endParaRPr>
          </a:p>
        </p:txBody>
      </p:sp>
      <p:sp>
        <p:nvSpPr>
          <p:cNvPr id="136" name="Freeform: Shape 135">
            <a:extLst>
              <a:ext uri="{FF2B5EF4-FFF2-40B4-BE49-F238E27FC236}">
                <a16:creationId xmlns:a16="http://schemas.microsoft.com/office/drawing/2014/main" id="{A7795DFA-888F-47E2-B44E-DE1D3B3E4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058957"/>
          </a:xfrm>
          <a:custGeom>
            <a:avLst/>
            <a:gdLst>
              <a:gd name="connsiteX0" fmla="*/ 0 w 12192000"/>
              <a:gd name="connsiteY0" fmla="*/ 0 h 5058957"/>
              <a:gd name="connsiteX1" fmla="*/ 12192000 w 12192000"/>
              <a:gd name="connsiteY1" fmla="*/ 0 h 5058957"/>
              <a:gd name="connsiteX2" fmla="*/ 12192000 w 12192000"/>
              <a:gd name="connsiteY2" fmla="*/ 259692 h 5058957"/>
              <a:gd name="connsiteX3" fmla="*/ 12192000 w 12192000"/>
              <a:gd name="connsiteY3" fmla="*/ 3542069 h 5058957"/>
              <a:gd name="connsiteX4" fmla="*/ 12192000 w 12192000"/>
              <a:gd name="connsiteY4" fmla="*/ 3734194 h 5058957"/>
              <a:gd name="connsiteX5" fmla="*/ 12192000 w 12192000"/>
              <a:gd name="connsiteY5" fmla="*/ 4710012 h 5058957"/>
              <a:gd name="connsiteX6" fmla="*/ 12113803 w 12192000"/>
              <a:gd name="connsiteY6" fmla="*/ 4718295 h 5058957"/>
              <a:gd name="connsiteX7" fmla="*/ 6753597 w 12192000"/>
              <a:gd name="connsiteY7" fmla="*/ 5041852 h 5058957"/>
              <a:gd name="connsiteX8" fmla="*/ 400746 w 12192000"/>
              <a:gd name="connsiteY8" fmla="*/ 4870509 h 5058957"/>
              <a:gd name="connsiteX9" fmla="*/ 0 w 12192000"/>
              <a:gd name="connsiteY9" fmla="*/ 4833533 h 5058957"/>
              <a:gd name="connsiteX10" fmla="*/ 0 w 12192000"/>
              <a:gd name="connsiteY10" fmla="*/ 3734194 h 5058957"/>
              <a:gd name="connsiteX11" fmla="*/ 0 w 12192000"/>
              <a:gd name="connsiteY11" fmla="*/ 3542069 h 5058957"/>
              <a:gd name="connsiteX12" fmla="*/ 0 w 12192000"/>
              <a:gd name="connsiteY12" fmla="*/ 259692 h 5058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5058957">
                <a:moveTo>
                  <a:pt x="0" y="0"/>
                </a:moveTo>
                <a:lnTo>
                  <a:pt x="12192000" y="0"/>
                </a:lnTo>
                <a:lnTo>
                  <a:pt x="12192000" y="259692"/>
                </a:lnTo>
                <a:lnTo>
                  <a:pt x="12192000" y="3542069"/>
                </a:lnTo>
                <a:lnTo>
                  <a:pt x="12192000" y="3734194"/>
                </a:lnTo>
                <a:lnTo>
                  <a:pt x="12192000" y="4710012"/>
                </a:lnTo>
                <a:lnTo>
                  <a:pt x="12113803" y="4718295"/>
                </a:lnTo>
                <a:cubicBezTo>
                  <a:pt x="10139508" y="4916244"/>
                  <a:pt x="8237152" y="5009247"/>
                  <a:pt x="6753597" y="5041852"/>
                </a:cubicBezTo>
                <a:cubicBezTo>
                  <a:pt x="4940362" y="5081701"/>
                  <a:pt x="2657278" y="5062371"/>
                  <a:pt x="400746" y="4870509"/>
                </a:cubicBezTo>
                <a:lnTo>
                  <a:pt x="0" y="4833533"/>
                </a:lnTo>
                <a:lnTo>
                  <a:pt x="0" y="3734194"/>
                </a:lnTo>
                <a:lnTo>
                  <a:pt x="0" y="3542069"/>
                </a:lnTo>
                <a:lnTo>
                  <a:pt x="0" y="259692"/>
                </a:lnTo>
                <a:close/>
              </a:path>
            </a:pathLst>
          </a:custGeom>
          <a:solidFill>
            <a:schemeClr val="bg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pic>
        <p:nvPicPr>
          <p:cNvPr id="7" name="Immagine 6" descr="Immagine che contiene testo, monitor, computer, screenshot&#10;&#10;Descrizione generata automaticamente">
            <a:extLst>
              <a:ext uri="{FF2B5EF4-FFF2-40B4-BE49-F238E27FC236}">
                <a16:creationId xmlns:a16="http://schemas.microsoft.com/office/drawing/2014/main" id="{B8840261-7585-40AB-ACE6-FBE0BCF06CD3}"/>
              </a:ext>
            </a:extLst>
          </p:cNvPr>
          <p:cNvPicPr>
            <a:picLocks noChangeAspect="1"/>
          </p:cNvPicPr>
          <p:nvPr/>
        </p:nvPicPr>
        <p:blipFill rotWithShape="1">
          <a:blip r:embed="rId3"/>
          <a:srcRect l="28326" t="12121" r="20660" b="28946"/>
          <a:stretch/>
        </p:blipFill>
        <p:spPr>
          <a:xfrm>
            <a:off x="6814495" y="863855"/>
            <a:ext cx="5015548" cy="3867509"/>
          </a:xfrm>
          <a:prstGeom prst="rect">
            <a:avLst/>
          </a:prstGeom>
        </p:spPr>
      </p:pic>
      <p:sp>
        <p:nvSpPr>
          <p:cNvPr id="53" name="CasellaDiTesto 52">
            <a:extLst>
              <a:ext uri="{FF2B5EF4-FFF2-40B4-BE49-F238E27FC236}">
                <a16:creationId xmlns:a16="http://schemas.microsoft.com/office/drawing/2014/main" id="{9A8BF557-BB3A-4CED-B1A8-30FC6AA1F20F}"/>
              </a:ext>
            </a:extLst>
          </p:cNvPr>
          <p:cNvSpPr txBox="1"/>
          <p:nvPr/>
        </p:nvSpPr>
        <p:spPr>
          <a:xfrm>
            <a:off x="6119545" y="5696474"/>
            <a:ext cx="6100762" cy="395558"/>
          </a:xfrm>
          <a:prstGeom prst="rect">
            <a:avLst/>
          </a:prstGeom>
          <a:noFill/>
        </p:spPr>
        <p:txBody>
          <a:bodyPr wrap="square">
            <a:spAutoFit/>
          </a:bodyPr>
          <a:lstStyle/>
          <a:p>
            <a:pPr marL="0" marR="0" lvl="0" indent="-228600">
              <a:lnSpc>
                <a:spcPct val="120000"/>
              </a:lnSpc>
              <a:spcBef>
                <a:spcPts val="0"/>
              </a:spcBef>
              <a:spcAft>
                <a:spcPts val="600"/>
              </a:spcAft>
              <a:buClr>
                <a:schemeClr val="accent1"/>
              </a:buClr>
              <a:buSzPct val="110000"/>
              <a:buFont typeface="Wingdings" panose="05000000000000000000" pitchFamily="2" charset="2"/>
              <a:buChar char="§"/>
            </a:pPr>
            <a:r>
              <a:rPr lang="en-US" dirty="0" err="1">
                <a:solidFill>
                  <a:schemeClr val="bg1"/>
                </a:solidFill>
                <a:sym typeface="Rockwell"/>
              </a:rPr>
              <a:t>Distanza</a:t>
            </a:r>
            <a:r>
              <a:rPr lang="en-US" dirty="0">
                <a:solidFill>
                  <a:schemeClr val="bg1"/>
                </a:solidFill>
                <a:sym typeface="Rockwell"/>
              </a:rPr>
              <a:t> </a:t>
            </a:r>
            <a:r>
              <a:rPr lang="en-US" dirty="0" err="1">
                <a:solidFill>
                  <a:schemeClr val="bg1"/>
                </a:solidFill>
                <a:sym typeface="Rockwell"/>
              </a:rPr>
              <a:t>totale</a:t>
            </a:r>
            <a:r>
              <a:rPr lang="en-US" dirty="0">
                <a:solidFill>
                  <a:schemeClr val="bg1"/>
                </a:solidFill>
                <a:sym typeface="Rockwell"/>
              </a:rPr>
              <a:t> </a:t>
            </a:r>
            <a:r>
              <a:rPr lang="en-US" dirty="0" err="1">
                <a:solidFill>
                  <a:schemeClr val="bg1"/>
                </a:solidFill>
                <a:sym typeface="Rockwell"/>
              </a:rPr>
              <a:t>percorsa</a:t>
            </a:r>
            <a:r>
              <a:rPr lang="en-US" dirty="0">
                <a:solidFill>
                  <a:schemeClr val="bg1"/>
                </a:solidFill>
                <a:sym typeface="Rockwell"/>
              </a:rPr>
              <a:t>: 98 km</a:t>
            </a:r>
            <a:endParaRPr lang="en-US" dirty="0">
              <a:solidFill>
                <a:schemeClr val="bg1"/>
              </a:solidFill>
            </a:endParaRPr>
          </a:p>
        </p:txBody>
      </p:sp>
      <p:pic>
        <p:nvPicPr>
          <p:cNvPr id="52" name="Immagine 51" descr="Immagine che contiene testo, screenshot, elettronico, computer&#10;&#10;Descrizione generata automaticamente">
            <a:extLst>
              <a:ext uri="{FF2B5EF4-FFF2-40B4-BE49-F238E27FC236}">
                <a16:creationId xmlns:a16="http://schemas.microsoft.com/office/drawing/2014/main" id="{8FB9F134-68F3-41FE-A343-680B9FF8FEDD}"/>
              </a:ext>
            </a:extLst>
          </p:cNvPr>
          <p:cNvPicPr>
            <a:picLocks noChangeAspect="1"/>
          </p:cNvPicPr>
          <p:nvPr/>
        </p:nvPicPr>
        <p:blipFill rotWithShape="1">
          <a:blip r:embed="rId4"/>
          <a:srcRect l="22979" t="70217" r="478" b="8333"/>
          <a:stretch/>
        </p:blipFill>
        <p:spPr>
          <a:xfrm>
            <a:off x="29629" y="276594"/>
            <a:ext cx="7285036" cy="1360964"/>
          </a:xfrm>
          <a:prstGeom prst="rect">
            <a:avLst/>
          </a:prstGeom>
        </p:spPr>
      </p:pic>
    </p:spTree>
    <p:extLst>
      <p:ext uri="{BB962C8B-B14F-4D97-AF65-F5344CB8AC3E}">
        <p14:creationId xmlns:p14="http://schemas.microsoft.com/office/powerpoint/2010/main" val="125476919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492"/>
        <p:cNvGrpSpPr/>
        <p:nvPr/>
      </p:nvGrpSpPr>
      <p:grpSpPr>
        <a:xfrm>
          <a:off x="0" y="0"/>
          <a:ext cx="0" cy="0"/>
          <a:chOff x="0" y="0"/>
          <a:chExt cx="0" cy="0"/>
        </a:xfrm>
      </p:grpSpPr>
      <p:sp>
        <p:nvSpPr>
          <p:cNvPr id="1493" name="Google Shape;1493;p4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Rockwell"/>
              <a:ea typeface="Rockwell"/>
              <a:cs typeface="Rockwell"/>
              <a:sym typeface="Rockwell"/>
            </a:endParaRPr>
          </a:p>
        </p:txBody>
      </p:sp>
      <p:grpSp>
        <p:nvGrpSpPr>
          <p:cNvPr id="1494" name="Google Shape;1494;p42"/>
          <p:cNvGrpSpPr/>
          <p:nvPr/>
        </p:nvGrpSpPr>
        <p:grpSpPr>
          <a:xfrm>
            <a:off x="-417513" y="0"/>
            <a:ext cx="12584114" cy="6853238"/>
            <a:chOff x="-417513" y="0"/>
            <a:chExt cx="12584114" cy="6853238"/>
          </a:xfrm>
        </p:grpSpPr>
        <p:sp>
          <p:nvSpPr>
            <p:cNvPr id="1495" name="Google Shape;1495;p42"/>
            <p:cNvSpPr/>
            <p:nvPr/>
          </p:nvSpPr>
          <p:spPr>
            <a:xfrm>
              <a:off x="1306513" y="0"/>
              <a:ext cx="3862388" cy="6843713"/>
            </a:xfrm>
            <a:custGeom>
              <a:avLst/>
              <a:gdLst/>
              <a:ahLst/>
              <a:cxnLst/>
              <a:rect l="l" t="t" r="r" b="b"/>
              <a:pathLst>
                <a:path w="813" h="1440" extrusionOk="0">
                  <a:moveTo>
                    <a:pt x="813" y="0"/>
                  </a:moveTo>
                  <a:cubicBezTo>
                    <a:pt x="331" y="221"/>
                    <a:pt x="0" y="1039"/>
                    <a:pt x="435" y="1440"/>
                  </a:cubicBezTo>
                </a:path>
              </a:pathLst>
            </a:custGeom>
            <a:noFill/>
            <a:ln w="9525" cap="flat" cmpd="sng">
              <a:solidFill>
                <a:schemeClr val="accent1">
                  <a:alpha val="20000"/>
                </a:schemeClr>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Rockwell"/>
                <a:ea typeface="Rockwell"/>
                <a:cs typeface="Rockwell"/>
                <a:sym typeface="Rockwell"/>
              </a:endParaRPr>
            </a:p>
          </p:txBody>
        </p:sp>
        <p:sp>
          <p:nvSpPr>
            <p:cNvPr id="1496" name="Google Shape;1496;p42"/>
            <p:cNvSpPr/>
            <p:nvPr/>
          </p:nvSpPr>
          <p:spPr>
            <a:xfrm>
              <a:off x="10626725" y="9525"/>
              <a:ext cx="1539875" cy="555625"/>
            </a:xfrm>
            <a:custGeom>
              <a:avLst/>
              <a:gdLst/>
              <a:ahLst/>
              <a:cxnLst/>
              <a:rect l="l" t="t" r="r" b="b"/>
              <a:pathLst>
                <a:path w="324" h="117" extrusionOk="0">
                  <a:moveTo>
                    <a:pt x="324" y="117"/>
                  </a:moveTo>
                  <a:cubicBezTo>
                    <a:pt x="223" y="64"/>
                    <a:pt x="107" y="28"/>
                    <a:pt x="0" y="0"/>
                  </a:cubicBezTo>
                </a:path>
              </a:pathLst>
            </a:custGeom>
            <a:noFill/>
            <a:ln w="9525" cap="flat" cmpd="sng">
              <a:solidFill>
                <a:schemeClr val="accent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2"/>
            <p:cNvSpPr/>
            <p:nvPr/>
          </p:nvSpPr>
          <p:spPr>
            <a:xfrm>
              <a:off x="10247313" y="5013325"/>
              <a:ext cx="1919288" cy="1830388"/>
            </a:xfrm>
            <a:custGeom>
              <a:avLst/>
              <a:gdLst/>
              <a:ahLst/>
              <a:cxnLst/>
              <a:rect l="l" t="t" r="r" b="b"/>
              <a:pathLst>
                <a:path w="404" h="385" extrusionOk="0">
                  <a:moveTo>
                    <a:pt x="0" y="385"/>
                  </a:moveTo>
                  <a:cubicBezTo>
                    <a:pt x="146" y="272"/>
                    <a:pt x="285" y="142"/>
                    <a:pt x="404" y="0"/>
                  </a:cubicBezTo>
                </a:path>
              </a:pathLst>
            </a:custGeom>
            <a:noFill/>
            <a:ln w="9525" cap="flat" cmpd="sng">
              <a:solidFill>
                <a:schemeClr val="accent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2"/>
            <p:cNvSpPr/>
            <p:nvPr/>
          </p:nvSpPr>
          <p:spPr>
            <a:xfrm>
              <a:off x="1120775" y="0"/>
              <a:ext cx="3676650" cy="6843713"/>
            </a:xfrm>
            <a:custGeom>
              <a:avLst/>
              <a:gdLst/>
              <a:ahLst/>
              <a:cxnLst/>
              <a:rect l="l" t="t" r="r" b="b"/>
              <a:pathLst>
                <a:path w="774" h="1440" extrusionOk="0">
                  <a:moveTo>
                    <a:pt x="774" y="0"/>
                  </a:moveTo>
                  <a:cubicBezTo>
                    <a:pt x="312" y="240"/>
                    <a:pt x="0" y="1034"/>
                    <a:pt x="411" y="1440"/>
                  </a:cubicBezTo>
                </a:path>
              </a:pathLst>
            </a:custGeom>
            <a:noFill/>
            <a:ln w="9525" cap="flat" cmpd="sng">
              <a:solidFill>
                <a:schemeClr val="accent1">
                  <a:alpha val="17647"/>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2"/>
            <p:cNvSpPr/>
            <p:nvPr/>
          </p:nvSpPr>
          <p:spPr>
            <a:xfrm>
              <a:off x="11202988" y="9525"/>
              <a:ext cx="963613" cy="366713"/>
            </a:xfrm>
            <a:custGeom>
              <a:avLst/>
              <a:gdLst/>
              <a:ahLst/>
              <a:cxnLst/>
              <a:rect l="l" t="t" r="r" b="b"/>
              <a:pathLst>
                <a:path w="203" h="77" extrusionOk="0">
                  <a:moveTo>
                    <a:pt x="203" y="77"/>
                  </a:moveTo>
                  <a:cubicBezTo>
                    <a:pt x="138" y="46"/>
                    <a:pt x="68" y="21"/>
                    <a:pt x="0" y="0"/>
                  </a:cubicBezTo>
                </a:path>
              </a:pathLst>
            </a:custGeom>
            <a:noFill/>
            <a:ln w="9525" cap="flat" cmpd="sng">
              <a:solidFill>
                <a:schemeClr val="accent1">
                  <a:alpha val="17647"/>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2"/>
            <p:cNvSpPr/>
            <p:nvPr/>
          </p:nvSpPr>
          <p:spPr>
            <a:xfrm>
              <a:off x="10494963" y="5275263"/>
              <a:ext cx="1666875" cy="1577975"/>
            </a:xfrm>
            <a:custGeom>
              <a:avLst/>
              <a:gdLst/>
              <a:ahLst/>
              <a:cxnLst/>
              <a:rect l="l" t="t" r="r" b="b"/>
              <a:pathLst>
                <a:path w="351" h="332" extrusionOk="0">
                  <a:moveTo>
                    <a:pt x="0" y="332"/>
                  </a:moveTo>
                  <a:cubicBezTo>
                    <a:pt x="125" y="232"/>
                    <a:pt x="245" y="121"/>
                    <a:pt x="351" y="0"/>
                  </a:cubicBezTo>
                </a:path>
              </a:pathLst>
            </a:custGeom>
            <a:noFill/>
            <a:ln w="9525" cap="flat" cmpd="sng">
              <a:solidFill>
                <a:schemeClr val="accent1">
                  <a:alpha val="17647"/>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2"/>
            <p:cNvSpPr/>
            <p:nvPr/>
          </p:nvSpPr>
          <p:spPr>
            <a:xfrm>
              <a:off x="1001713" y="0"/>
              <a:ext cx="3621088" cy="6843713"/>
            </a:xfrm>
            <a:custGeom>
              <a:avLst/>
              <a:gdLst/>
              <a:ahLst/>
              <a:cxnLst/>
              <a:rect l="l" t="t" r="r" b="b"/>
              <a:pathLst>
                <a:path w="762" h="1440" extrusionOk="0">
                  <a:moveTo>
                    <a:pt x="762" y="0"/>
                  </a:moveTo>
                  <a:cubicBezTo>
                    <a:pt x="308" y="245"/>
                    <a:pt x="0" y="1033"/>
                    <a:pt x="403" y="1440"/>
                  </a:cubicBezTo>
                </a:path>
              </a:pathLst>
            </a:custGeom>
            <a:noFill/>
            <a:ln w="9525" cap="flat" cmpd="sng">
              <a:solidFill>
                <a:schemeClr val="accent1">
                  <a:alpha val="1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2"/>
            <p:cNvSpPr/>
            <p:nvPr/>
          </p:nvSpPr>
          <p:spPr>
            <a:xfrm>
              <a:off x="11501438" y="9525"/>
              <a:ext cx="665163" cy="257175"/>
            </a:xfrm>
            <a:custGeom>
              <a:avLst/>
              <a:gdLst/>
              <a:ahLst/>
              <a:cxnLst/>
              <a:rect l="l" t="t" r="r" b="b"/>
              <a:pathLst>
                <a:path w="140" h="54" extrusionOk="0">
                  <a:moveTo>
                    <a:pt x="140" y="54"/>
                  </a:moveTo>
                  <a:cubicBezTo>
                    <a:pt x="95" y="34"/>
                    <a:pt x="48" y="16"/>
                    <a:pt x="0" y="0"/>
                  </a:cubicBezTo>
                </a:path>
              </a:pathLst>
            </a:custGeom>
            <a:noFill/>
            <a:ln w="9525" cap="flat" cmpd="sng">
              <a:solidFill>
                <a:schemeClr val="accent1">
                  <a:alpha val="1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2"/>
            <p:cNvSpPr/>
            <p:nvPr/>
          </p:nvSpPr>
          <p:spPr>
            <a:xfrm>
              <a:off x="10641013" y="5408613"/>
              <a:ext cx="1525588" cy="1435100"/>
            </a:xfrm>
            <a:custGeom>
              <a:avLst/>
              <a:gdLst/>
              <a:ahLst/>
              <a:cxnLst/>
              <a:rect l="l" t="t" r="r" b="b"/>
              <a:pathLst>
                <a:path w="321" h="302" extrusionOk="0">
                  <a:moveTo>
                    <a:pt x="0" y="302"/>
                  </a:moveTo>
                  <a:cubicBezTo>
                    <a:pt x="114" y="210"/>
                    <a:pt x="223" y="109"/>
                    <a:pt x="321" y="0"/>
                  </a:cubicBezTo>
                </a:path>
              </a:pathLst>
            </a:custGeom>
            <a:noFill/>
            <a:ln w="9525" cap="flat" cmpd="sng">
              <a:solidFill>
                <a:schemeClr val="accent1">
                  <a:alpha val="1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2"/>
            <p:cNvSpPr/>
            <p:nvPr/>
          </p:nvSpPr>
          <p:spPr>
            <a:xfrm>
              <a:off x="1001713" y="0"/>
              <a:ext cx="3244850" cy="6843713"/>
            </a:xfrm>
            <a:custGeom>
              <a:avLst/>
              <a:gdLst/>
              <a:ahLst/>
              <a:cxnLst/>
              <a:rect l="l" t="t" r="r" b="b"/>
              <a:pathLst>
                <a:path w="683" h="1440" extrusionOk="0">
                  <a:moveTo>
                    <a:pt x="683" y="0"/>
                  </a:moveTo>
                  <a:cubicBezTo>
                    <a:pt x="258" y="256"/>
                    <a:pt x="0" y="1041"/>
                    <a:pt x="355" y="1440"/>
                  </a:cubicBezTo>
                </a:path>
              </a:pathLst>
            </a:custGeom>
            <a:noFill/>
            <a:ln w="9525" cap="flat" cmpd="sng">
              <a:solidFill>
                <a:schemeClr val="accent1">
                  <a:alpha val="1294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2"/>
            <p:cNvSpPr/>
            <p:nvPr/>
          </p:nvSpPr>
          <p:spPr>
            <a:xfrm>
              <a:off x="10802938" y="5518150"/>
              <a:ext cx="1363663" cy="1325563"/>
            </a:xfrm>
            <a:custGeom>
              <a:avLst/>
              <a:gdLst/>
              <a:ahLst/>
              <a:cxnLst/>
              <a:rect l="l" t="t" r="r" b="b"/>
              <a:pathLst>
                <a:path w="287" h="279" extrusionOk="0">
                  <a:moveTo>
                    <a:pt x="0" y="279"/>
                  </a:moveTo>
                  <a:cubicBezTo>
                    <a:pt x="101" y="193"/>
                    <a:pt x="198" y="100"/>
                    <a:pt x="287" y="0"/>
                  </a:cubicBezTo>
                </a:path>
              </a:pathLst>
            </a:custGeom>
            <a:noFill/>
            <a:ln w="9525" cap="flat" cmpd="sng">
              <a:solidFill>
                <a:schemeClr val="accent1">
                  <a:alpha val="11764"/>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2"/>
            <p:cNvSpPr/>
            <p:nvPr/>
          </p:nvSpPr>
          <p:spPr>
            <a:xfrm>
              <a:off x="889000" y="0"/>
              <a:ext cx="3230563" cy="6843713"/>
            </a:xfrm>
            <a:custGeom>
              <a:avLst/>
              <a:gdLst/>
              <a:ahLst/>
              <a:cxnLst/>
              <a:rect l="l" t="t" r="r" b="b"/>
              <a:pathLst>
                <a:path w="680" h="1440" extrusionOk="0">
                  <a:moveTo>
                    <a:pt x="680" y="0"/>
                  </a:moveTo>
                  <a:cubicBezTo>
                    <a:pt x="257" y="265"/>
                    <a:pt x="0" y="1026"/>
                    <a:pt x="337" y="1440"/>
                  </a:cubicBezTo>
                </a:path>
              </a:pathLst>
            </a:custGeom>
            <a:noFill/>
            <a:ln w="9525" cap="flat" cmpd="sng">
              <a:solidFill>
                <a:schemeClr val="accent1">
                  <a:alpha val="1294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2"/>
            <p:cNvSpPr/>
            <p:nvPr/>
          </p:nvSpPr>
          <p:spPr>
            <a:xfrm>
              <a:off x="10979150" y="5694363"/>
              <a:ext cx="1187450" cy="1149350"/>
            </a:xfrm>
            <a:custGeom>
              <a:avLst/>
              <a:gdLst/>
              <a:ahLst/>
              <a:cxnLst/>
              <a:rect l="l" t="t" r="r" b="b"/>
              <a:pathLst>
                <a:path w="250" h="242" extrusionOk="0">
                  <a:moveTo>
                    <a:pt x="0" y="242"/>
                  </a:moveTo>
                  <a:cubicBezTo>
                    <a:pt x="88" y="166"/>
                    <a:pt x="172" y="85"/>
                    <a:pt x="250" y="0"/>
                  </a:cubicBezTo>
                </a:path>
              </a:pathLst>
            </a:custGeom>
            <a:noFill/>
            <a:ln w="9525" cap="flat" cmpd="sng">
              <a:solidFill>
                <a:schemeClr val="accent1">
                  <a:alpha val="9803"/>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2"/>
            <p:cNvSpPr/>
            <p:nvPr/>
          </p:nvSpPr>
          <p:spPr>
            <a:xfrm>
              <a:off x="484188" y="0"/>
              <a:ext cx="3421063" cy="6843713"/>
            </a:xfrm>
            <a:custGeom>
              <a:avLst/>
              <a:gdLst/>
              <a:ahLst/>
              <a:cxnLst/>
              <a:rect l="l" t="t" r="r" b="b"/>
              <a:pathLst>
                <a:path w="720" h="1440" extrusionOk="0">
                  <a:moveTo>
                    <a:pt x="720" y="0"/>
                  </a:moveTo>
                  <a:cubicBezTo>
                    <a:pt x="316" y="282"/>
                    <a:pt x="0" y="1018"/>
                    <a:pt x="362" y="1440"/>
                  </a:cubicBezTo>
                </a:path>
              </a:pathLst>
            </a:custGeom>
            <a:noFill/>
            <a:ln w="9525" cap="flat" cmpd="sng">
              <a:solidFill>
                <a:schemeClr val="accent1">
                  <a:alpha val="11764"/>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2"/>
            <p:cNvSpPr/>
            <p:nvPr/>
          </p:nvSpPr>
          <p:spPr>
            <a:xfrm>
              <a:off x="11287125" y="6049963"/>
              <a:ext cx="879475" cy="793750"/>
            </a:xfrm>
            <a:custGeom>
              <a:avLst/>
              <a:gdLst/>
              <a:ahLst/>
              <a:cxnLst/>
              <a:rect l="l" t="t" r="r" b="b"/>
              <a:pathLst>
                <a:path w="185" h="167" extrusionOk="0">
                  <a:moveTo>
                    <a:pt x="0" y="167"/>
                  </a:moveTo>
                  <a:cubicBezTo>
                    <a:pt x="63" y="114"/>
                    <a:pt x="125" y="58"/>
                    <a:pt x="185" y="0"/>
                  </a:cubicBezTo>
                </a:path>
              </a:pathLst>
            </a:custGeom>
            <a:noFill/>
            <a:ln w="9525" cap="flat" cmpd="sng">
              <a:solidFill>
                <a:schemeClr val="accent1">
                  <a:alpha val="7843"/>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2"/>
            <p:cNvSpPr/>
            <p:nvPr/>
          </p:nvSpPr>
          <p:spPr>
            <a:xfrm>
              <a:off x="598488" y="0"/>
              <a:ext cx="2717800" cy="6843713"/>
            </a:xfrm>
            <a:custGeom>
              <a:avLst/>
              <a:gdLst/>
              <a:ahLst/>
              <a:cxnLst/>
              <a:rect l="l" t="t" r="r" b="b"/>
              <a:pathLst>
                <a:path w="572" h="1440" extrusionOk="0">
                  <a:moveTo>
                    <a:pt x="572" y="0"/>
                  </a:moveTo>
                  <a:cubicBezTo>
                    <a:pt x="213" y="320"/>
                    <a:pt x="0" y="979"/>
                    <a:pt x="164" y="1440"/>
                  </a:cubicBezTo>
                </a:path>
              </a:pathLst>
            </a:custGeom>
            <a:noFill/>
            <a:ln w="12700" cap="flat" cmpd="sng">
              <a:solidFill>
                <a:schemeClr val="accent1">
                  <a:alpha val="11764"/>
                </a:schemeClr>
              </a:solidFill>
              <a:prstDash val="dashDot"/>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2"/>
            <p:cNvSpPr/>
            <p:nvPr/>
          </p:nvSpPr>
          <p:spPr>
            <a:xfrm>
              <a:off x="261938" y="0"/>
              <a:ext cx="2944813" cy="6843713"/>
            </a:xfrm>
            <a:custGeom>
              <a:avLst/>
              <a:gdLst/>
              <a:ahLst/>
              <a:cxnLst/>
              <a:rect l="l" t="t" r="r" b="b"/>
              <a:pathLst>
                <a:path w="620" h="1440" extrusionOk="0">
                  <a:moveTo>
                    <a:pt x="620" y="0"/>
                  </a:moveTo>
                  <a:cubicBezTo>
                    <a:pt x="248" y="325"/>
                    <a:pt x="0" y="960"/>
                    <a:pt x="186" y="1440"/>
                  </a:cubicBezTo>
                </a:path>
              </a:pathLst>
            </a:custGeom>
            <a:noFill/>
            <a:ln w="9525" cap="flat" cmpd="sng">
              <a:solidFill>
                <a:schemeClr val="accent1">
                  <a:alpha val="11764"/>
                </a:schemeClr>
              </a:solidFill>
              <a:prstDash val="lg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2"/>
            <p:cNvSpPr/>
            <p:nvPr/>
          </p:nvSpPr>
          <p:spPr>
            <a:xfrm>
              <a:off x="-417513" y="0"/>
              <a:ext cx="2403475" cy="6843713"/>
            </a:xfrm>
            <a:custGeom>
              <a:avLst/>
              <a:gdLst/>
              <a:ahLst/>
              <a:cxnLst/>
              <a:rect l="l" t="t" r="r" b="b"/>
              <a:pathLst>
                <a:path w="506" h="1440" extrusionOk="0">
                  <a:moveTo>
                    <a:pt x="506" y="0"/>
                  </a:moveTo>
                  <a:cubicBezTo>
                    <a:pt x="109" y="356"/>
                    <a:pt x="0" y="943"/>
                    <a:pt x="171" y="1440"/>
                  </a:cubicBezTo>
                </a:path>
              </a:pathLst>
            </a:custGeom>
            <a:noFill/>
            <a:ln w="9525" cap="flat" cmpd="sng">
              <a:solidFill>
                <a:schemeClr val="accent1">
                  <a:alpha val="1098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2"/>
            <p:cNvSpPr/>
            <p:nvPr/>
          </p:nvSpPr>
          <p:spPr>
            <a:xfrm>
              <a:off x="14288" y="9525"/>
              <a:ext cx="1771650" cy="3198813"/>
            </a:xfrm>
            <a:custGeom>
              <a:avLst/>
              <a:gdLst/>
              <a:ahLst/>
              <a:cxnLst/>
              <a:rect l="l" t="t" r="r" b="b"/>
              <a:pathLst>
                <a:path w="373" h="673" extrusionOk="0">
                  <a:moveTo>
                    <a:pt x="373" y="0"/>
                  </a:moveTo>
                  <a:cubicBezTo>
                    <a:pt x="175" y="183"/>
                    <a:pt x="51" y="409"/>
                    <a:pt x="0" y="673"/>
                  </a:cubicBezTo>
                </a:path>
              </a:pathLst>
            </a:custGeom>
            <a:noFill/>
            <a:ln w="9525" cap="flat" cmpd="sng">
              <a:solidFill>
                <a:schemeClr val="accent1">
                  <a:alpha val="9803"/>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2"/>
            <p:cNvSpPr/>
            <p:nvPr/>
          </p:nvSpPr>
          <p:spPr>
            <a:xfrm>
              <a:off x="4763" y="6016625"/>
              <a:ext cx="214313" cy="827088"/>
            </a:xfrm>
            <a:custGeom>
              <a:avLst/>
              <a:gdLst/>
              <a:ahLst/>
              <a:cxnLst/>
              <a:rect l="l" t="t" r="r" b="b"/>
              <a:pathLst>
                <a:path w="45" h="174" extrusionOk="0">
                  <a:moveTo>
                    <a:pt x="0" y="0"/>
                  </a:moveTo>
                  <a:cubicBezTo>
                    <a:pt x="11" y="59"/>
                    <a:pt x="26" y="118"/>
                    <a:pt x="45" y="174"/>
                  </a:cubicBezTo>
                </a:path>
              </a:pathLst>
            </a:custGeom>
            <a:noFill/>
            <a:ln w="9525" cap="flat" cmpd="sng">
              <a:solidFill>
                <a:schemeClr val="accent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2"/>
            <p:cNvSpPr/>
            <p:nvPr/>
          </p:nvSpPr>
          <p:spPr>
            <a:xfrm>
              <a:off x="14288" y="0"/>
              <a:ext cx="1562100" cy="2228850"/>
            </a:xfrm>
            <a:custGeom>
              <a:avLst/>
              <a:gdLst/>
              <a:ahLst/>
              <a:cxnLst/>
              <a:rect l="l" t="t" r="r" b="b"/>
              <a:pathLst>
                <a:path w="329" h="469" extrusionOk="0">
                  <a:moveTo>
                    <a:pt x="329" y="0"/>
                  </a:moveTo>
                  <a:cubicBezTo>
                    <a:pt x="189" y="133"/>
                    <a:pt x="69" y="288"/>
                    <a:pt x="0" y="469"/>
                  </a:cubicBezTo>
                </a:path>
              </a:pathLst>
            </a:custGeom>
            <a:noFill/>
            <a:ln w="9525" cap="flat" cmpd="sng">
              <a:solidFill>
                <a:schemeClr val="accent1">
                  <a:alpha val="7843"/>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8" name="Google Shape;1518;p42"/>
          <p:cNvSpPr txBox="1"/>
          <p:nvPr/>
        </p:nvSpPr>
        <p:spPr>
          <a:xfrm>
            <a:off x="436563" y="1998073"/>
            <a:ext cx="5391152" cy="2308284"/>
          </a:xfrm>
          <a:prstGeom prst="rect">
            <a:avLst/>
          </a:prstGeom>
          <a:noFill/>
          <a:ln>
            <a:noFill/>
          </a:ln>
        </p:spPr>
        <p:txBody>
          <a:bodyPr spcFirstLastPara="1" wrap="square" lIns="91425" tIns="45700" rIns="91425" bIns="45700" anchor="t" anchorCtr="0">
            <a:spAutoFit/>
          </a:bodyPr>
          <a:lstStyle/>
          <a:p>
            <a:r>
              <a:rPr lang="en-US" sz="2400" dirty="0" err="1">
                <a:solidFill>
                  <a:schemeClr val="dk1"/>
                </a:solidFill>
                <a:latin typeface="Rockwell"/>
                <a:ea typeface="Rockwell"/>
                <a:cs typeface="Rockwell"/>
                <a:sym typeface="Rockwell"/>
              </a:rPr>
              <a:t>Considerando</a:t>
            </a:r>
            <a:r>
              <a:rPr lang="en-US" sz="2400" dirty="0">
                <a:solidFill>
                  <a:schemeClr val="dk1"/>
                </a:solidFill>
                <a:latin typeface="Rockwell"/>
                <a:ea typeface="Rockwell"/>
                <a:cs typeface="Rockwell"/>
                <a:sym typeface="Rockwell"/>
              </a:rPr>
              <a:t> </a:t>
            </a:r>
            <a:r>
              <a:rPr lang="en-US" sz="2400" dirty="0" err="1">
                <a:solidFill>
                  <a:schemeClr val="dk1"/>
                </a:solidFill>
                <a:latin typeface="Rockwell"/>
                <a:ea typeface="Rockwell"/>
                <a:cs typeface="Rockwell"/>
                <a:sym typeface="Rockwell"/>
              </a:rPr>
              <a:t>ora</a:t>
            </a:r>
            <a:r>
              <a:rPr lang="en-US" sz="2400" dirty="0">
                <a:solidFill>
                  <a:schemeClr val="dk1"/>
                </a:solidFill>
                <a:latin typeface="Rockwell"/>
                <a:ea typeface="Rockwell"/>
                <a:cs typeface="Rockwell"/>
                <a:sym typeface="Rockwell"/>
              </a:rPr>
              <a:t> la soluzione di partenza </a:t>
            </a:r>
            <a:r>
              <a:rPr lang="en-US" sz="2400" dirty="0" err="1">
                <a:solidFill>
                  <a:schemeClr val="dk1"/>
                </a:solidFill>
                <a:latin typeface="Rockwell"/>
                <a:ea typeface="Rockwell"/>
                <a:cs typeface="Rockwell"/>
                <a:sym typeface="Rockwell"/>
              </a:rPr>
              <a:t>rappresentata</a:t>
            </a:r>
            <a:r>
              <a:rPr lang="en-US" sz="2400" dirty="0">
                <a:solidFill>
                  <a:schemeClr val="dk1"/>
                </a:solidFill>
                <a:latin typeface="Rockwell"/>
                <a:ea typeface="Rockwell"/>
                <a:cs typeface="Rockwell"/>
                <a:sym typeface="Rockwell"/>
              </a:rPr>
              <a:t> </a:t>
            </a:r>
            <a:r>
              <a:rPr lang="en-US" sz="2400" dirty="0" err="1">
                <a:solidFill>
                  <a:schemeClr val="dk1"/>
                </a:solidFill>
                <a:latin typeface="Rockwell"/>
                <a:ea typeface="Rockwell"/>
                <a:cs typeface="Rockwell"/>
                <a:sym typeface="Rockwell"/>
              </a:rPr>
              <a:t>dall’Output</a:t>
            </a:r>
            <a:r>
              <a:rPr lang="en-US" sz="2400" dirty="0">
                <a:solidFill>
                  <a:schemeClr val="dk1"/>
                </a:solidFill>
                <a:latin typeface="Rockwell"/>
                <a:ea typeface="Rockwell"/>
                <a:cs typeface="Rockwell"/>
                <a:sym typeface="Rockwell"/>
              </a:rPr>
              <a:t> </a:t>
            </a:r>
            <a:r>
              <a:rPr lang="en-US" sz="2400" dirty="0" err="1">
                <a:solidFill>
                  <a:schemeClr val="dk1"/>
                </a:solidFill>
                <a:latin typeface="Rockwell"/>
                <a:ea typeface="Rockwell"/>
                <a:cs typeface="Rockwell"/>
                <a:sym typeface="Rockwell"/>
              </a:rPr>
              <a:t>dell’algortimo</a:t>
            </a:r>
            <a:r>
              <a:rPr lang="en-US" sz="2400" dirty="0">
                <a:solidFill>
                  <a:schemeClr val="dk1"/>
                </a:solidFill>
                <a:latin typeface="Rockwell"/>
                <a:ea typeface="Rockwell"/>
                <a:cs typeface="Rockwell"/>
                <a:sym typeface="Rockwell"/>
              </a:rPr>
              <a:t> </a:t>
            </a:r>
            <a:r>
              <a:rPr lang="en-US" sz="2400" i="1" dirty="0">
                <a:solidFill>
                  <a:schemeClr val="dk1"/>
                </a:solidFill>
                <a:latin typeface="Rockwell"/>
                <a:ea typeface="Rockwell"/>
                <a:cs typeface="Rockwell"/>
                <a:sym typeface="Rockwell"/>
              </a:rPr>
              <a:t>Cheapest Insertion</a:t>
            </a:r>
            <a:r>
              <a:rPr lang="en-US" sz="2400" dirty="0">
                <a:solidFill>
                  <a:schemeClr val="dk1"/>
                </a:solidFill>
                <a:latin typeface="Rockwell"/>
                <a:ea typeface="Rockwell"/>
                <a:cs typeface="Rockwell"/>
                <a:sym typeface="Rockwell"/>
              </a:rPr>
              <a:t>, </a:t>
            </a:r>
            <a:r>
              <a:rPr lang="en-US" sz="2400" dirty="0" err="1">
                <a:solidFill>
                  <a:schemeClr val="dk1"/>
                </a:solidFill>
                <a:latin typeface="Rockwell"/>
                <a:ea typeface="Rockwell"/>
                <a:cs typeface="Rockwell"/>
                <a:sym typeface="Rockwell"/>
              </a:rPr>
              <a:t>abbiamo</a:t>
            </a:r>
            <a:r>
              <a:rPr lang="en-US" sz="2400" dirty="0">
                <a:solidFill>
                  <a:schemeClr val="dk1"/>
                </a:solidFill>
                <a:latin typeface="Rockwell"/>
                <a:ea typeface="Rockwell"/>
                <a:cs typeface="Rockwell"/>
                <a:sym typeface="Rockwell"/>
              </a:rPr>
              <a:t> </a:t>
            </a:r>
            <a:r>
              <a:rPr lang="en-US" sz="2400" dirty="0" err="1">
                <a:solidFill>
                  <a:schemeClr val="dk1"/>
                </a:solidFill>
                <a:latin typeface="Rockwell"/>
                <a:ea typeface="Rockwell"/>
                <a:cs typeface="Rockwell"/>
                <a:sym typeface="Rockwell"/>
              </a:rPr>
              <a:t>applicato</a:t>
            </a:r>
            <a:r>
              <a:rPr lang="en-US" sz="2400" dirty="0">
                <a:solidFill>
                  <a:schemeClr val="dk1"/>
                </a:solidFill>
                <a:latin typeface="Rockwell"/>
                <a:ea typeface="Rockwell"/>
                <a:cs typeface="Rockwell"/>
                <a:sym typeface="Rockwell"/>
              </a:rPr>
              <a:t> la Local Search migliorativa tramite l’esplorazione </a:t>
            </a:r>
            <a:r>
              <a:rPr lang="en-US" sz="2400" dirty="0" err="1">
                <a:solidFill>
                  <a:schemeClr val="dk1"/>
                </a:solidFill>
                <a:latin typeface="Rockwell"/>
                <a:ea typeface="Rockwell"/>
                <a:cs typeface="Rockwell"/>
                <a:sym typeface="Rockwell"/>
              </a:rPr>
              <a:t>dell’intorno</a:t>
            </a:r>
            <a:r>
              <a:rPr lang="en-US" sz="2400" dirty="0">
                <a:solidFill>
                  <a:schemeClr val="dk1"/>
                </a:solidFill>
                <a:latin typeface="Rockwell"/>
                <a:ea typeface="Rockwell"/>
                <a:cs typeface="Rockwell"/>
                <a:sym typeface="Rockwell"/>
              </a:rPr>
              <a:t> 2-OPT. </a:t>
            </a:r>
            <a:endParaRPr dirty="0">
              <a:solidFill>
                <a:schemeClr val="dk1"/>
              </a:solidFill>
            </a:endParaRPr>
          </a:p>
        </p:txBody>
      </p:sp>
      <p:pic>
        <p:nvPicPr>
          <p:cNvPr id="8" name="Immagine 7">
            <a:extLst>
              <a:ext uri="{FF2B5EF4-FFF2-40B4-BE49-F238E27FC236}">
                <a16:creationId xmlns:a16="http://schemas.microsoft.com/office/drawing/2014/main" id="{1590DADD-4E13-4181-9BF4-71D02B411D7E}"/>
              </a:ext>
            </a:extLst>
          </p:cNvPr>
          <p:cNvPicPr>
            <a:picLocks noChangeAspect="1"/>
          </p:cNvPicPr>
          <p:nvPr/>
        </p:nvPicPr>
        <p:blipFill rotWithShape="1">
          <a:blip r:embed="rId3"/>
          <a:srcRect l="22330" t="7464" r="648" b="7754"/>
          <a:stretch/>
        </p:blipFill>
        <p:spPr>
          <a:xfrm>
            <a:off x="5665986" y="846245"/>
            <a:ext cx="6448558" cy="4732229"/>
          </a:xfrm>
          <a:prstGeom prst="rect">
            <a:avLst/>
          </a:prstGeom>
        </p:spPr>
      </p:pic>
    </p:spTree>
    <p:extLst>
      <p:ext uri="{BB962C8B-B14F-4D97-AF65-F5344CB8AC3E}">
        <p14:creationId xmlns:p14="http://schemas.microsoft.com/office/powerpoint/2010/main" val="7593432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4715B69-53FD-47B0-80D5-1B75BC79A4C7}"/>
              </a:ext>
            </a:extLst>
          </p:cNvPr>
          <p:cNvSpPr>
            <a:spLocks noGrp="1"/>
          </p:cNvSpPr>
          <p:nvPr>
            <p:ph type="title"/>
          </p:nvPr>
        </p:nvSpPr>
        <p:spPr>
          <a:xfrm>
            <a:off x="124974" y="2454773"/>
            <a:ext cx="5064494" cy="2456442"/>
          </a:xfrm>
        </p:spPr>
        <p:txBody>
          <a:bodyPr>
            <a:normAutofit/>
          </a:bodyPr>
          <a:lstStyle/>
          <a:p>
            <a:r>
              <a:rPr lang="it-IT" dirty="0">
                <a:solidFill>
                  <a:schemeClr val="bg1"/>
                </a:solidFill>
                <a:effectLst>
                  <a:outerShdw blurRad="38100" dist="38100" dir="2700000" algn="tl">
                    <a:srgbClr val="000000">
                      <a:alpha val="43137"/>
                    </a:srgbClr>
                  </a:outerShdw>
                </a:effectLst>
              </a:rPr>
              <a:t>TRAVEL SAILSMAN </a:t>
            </a:r>
            <a:br>
              <a:rPr lang="it-IT" dirty="0">
                <a:solidFill>
                  <a:schemeClr val="bg1"/>
                </a:solidFill>
                <a:effectLst>
                  <a:outerShdw blurRad="38100" dist="38100" dir="2700000" algn="tl">
                    <a:srgbClr val="000000">
                      <a:alpha val="43137"/>
                    </a:srgbClr>
                  </a:outerShdw>
                </a:effectLst>
              </a:rPr>
            </a:br>
            <a:r>
              <a:rPr lang="it-IT" dirty="0">
                <a:solidFill>
                  <a:schemeClr val="bg1"/>
                </a:solidFill>
                <a:effectLst>
                  <a:outerShdw blurRad="38100" dist="38100" dir="2700000" algn="tl">
                    <a:srgbClr val="000000">
                      <a:alpha val="43137"/>
                    </a:srgbClr>
                  </a:outerShdw>
                </a:effectLst>
              </a:rPr>
              <a:t>PROBLEM </a:t>
            </a:r>
            <a:endParaRPr lang="it-IT" dirty="0">
              <a:solidFill>
                <a:schemeClr val="bg1"/>
              </a:solidFill>
            </a:endParaRPr>
          </a:p>
        </p:txBody>
      </p:sp>
      <p:sp>
        <p:nvSpPr>
          <p:cNvPr id="3" name="Segnaposto contenuto 2">
            <a:extLst>
              <a:ext uri="{FF2B5EF4-FFF2-40B4-BE49-F238E27FC236}">
                <a16:creationId xmlns:a16="http://schemas.microsoft.com/office/drawing/2014/main" id="{961F16C3-329B-4359-8B8B-DA0D5003C36A}"/>
              </a:ext>
            </a:extLst>
          </p:cNvPr>
          <p:cNvSpPr>
            <a:spLocks noGrp="1"/>
          </p:cNvSpPr>
          <p:nvPr>
            <p:ph idx="1"/>
          </p:nvPr>
        </p:nvSpPr>
        <p:spPr/>
        <p:txBody>
          <a:bodyPr/>
          <a:lstStyle/>
          <a:p>
            <a:pPr>
              <a:defRPr/>
            </a:pPr>
            <a:r>
              <a:rPr lang="it-IT" altLang="it-IT" dirty="0">
                <a:solidFill>
                  <a:schemeClr val="bg1"/>
                </a:solidFill>
              </a:rPr>
              <a:t>Dati </a:t>
            </a:r>
            <a:r>
              <a:rPr lang="it-IT" altLang="it-IT" i="1" dirty="0">
                <a:solidFill>
                  <a:schemeClr val="bg1"/>
                </a:solidFill>
              </a:rPr>
              <a:t>N</a:t>
            </a:r>
            <a:r>
              <a:rPr lang="it-IT" altLang="it-IT" dirty="0">
                <a:solidFill>
                  <a:schemeClr val="bg1"/>
                </a:solidFill>
              </a:rPr>
              <a:t> clienti, si vuole trovare una soluzione per cui il </a:t>
            </a:r>
            <a:r>
              <a:rPr lang="it-IT" altLang="it-IT" dirty="0" err="1">
                <a:solidFill>
                  <a:schemeClr val="bg1"/>
                </a:solidFill>
              </a:rPr>
              <a:t>sottografo</a:t>
            </a:r>
            <a:r>
              <a:rPr lang="it-IT" altLang="it-IT" dirty="0">
                <a:solidFill>
                  <a:schemeClr val="bg1"/>
                </a:solidFill>
              </a:rPr>
              <a:t> sia CONNESSO e che ogni nodo abbia 2 archi incidenti in esso -&gt; CICLO HAMILTONIANO di costo minimo.</a:t>
            </a:r>
          </a:p>
          <a:p>
            <a:pPr>
              <a:defRPr/>
            </a:pPr>
            <a:r>
              <a:rPr lang="it-IT" altLang="it-IT" dirty="0">
                <a:solidFill>
                  <a:schemeClr val="bg1"/>
                </a:solidFill>
              </a:rPr>
              <a:t>Funzione Obiettivo: minimizzare la distanza totale da percorrere per servire tutti gli </a:t>
            </a:r>
            <a:r>
              <a:rPr lang="it-IT" altLang="it-IT" i="1" dirty="0">
                <a:solidFill>
                  <a:schemeClr val="bg1"/>
                </a:solidFill>
              </a:rPr>
              <a:t>N</a:t>
            </a:r>
            <a:r>
              <a:rPr lang="it-IT" altLang="it-IT" dirty="0">
                <a:solidFill>
                  <a:schemeClr val="bg1"/>
                </a:solidFill>
              </a:rPr>
              <a:t> clienti.</a:t>
            </a:r>
          </a:p>
          <a:p>
            <a:r>
              <a:rPr lang="it-IT" dirty="0">
                <a:solidFill>
                  <a:schemeClr val="bg1"/>
                </a:solidFill>
              </a:rPr>
              <a:t>Problema di tipo NP-Hard.</a:t>
            </a:r>
          </a:p>
        </p:txBody>
      </p:sp>
      <p:sp>
        <p:nvSpPr>
          <p:cNvPr id="5" name="CasellaDiTesto 4">
            <a:extLst>
              <a:ext uri="{FF2B5EF4-FFF2-40B4-BE49-F238E27FC236}">
                <a16:creationId xmlns:a16="http://schemas.microsoft.com/office/drawing/2014/main" id="{4CE46D0A-CB02-4418-AE02-81929981472F}"/>
              </a:ext>
            </a:extLst>
          </p:cNvPr>
          <p:cNvSpPr txBox="1"/>
          <p:nvPr/>
        </p:nvSpPr>
        <p:spPr>
          <a:xfrm flipH="1">
            <a:off x="2425825" y="1767501"/>
            <a:ext cx="592635" cy="369332"/>
          </a:xfrm>
          <a:prstGeom prst="rect">
            <a:avLst/>
          </a:prstGeom>
          <a:noFill/>
        </p:spPr>
        <p:txBody>
          <a:bodyPr wrap="square" rtlCol="0">
            <a:spAutoFit/>
          </a:bodyPr>
          <a:lstStyle/>
          <a:p>
            <a:r>
              <a:rPr lang="it-IT" dirty="0">
                <a:solidFill>
                  <a:schemeClr val="bg1"/>
                </a:solidFill>
              </a:rPr>
              <a:t>TSP</a:t>
            </a:r>
          </a:p>
        </p:txBody>
      </p:sp>
    </p:spTree>
    <p:extLst>
      <p:ext uri="{BB962C8B-B14F-4D97-AF65-F5344CB8AC3E}">
        <p14:creationId xmlns:p14="http://schemas.microsoft.com/office/powerpoint/2010/main" val="241090371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577"/>
        <p:cNvGrpSpPr/>
        <p:nvPr/>
      </p:nvGrpSpPr>
      <p:grpSpPr>
        <a:xfrm>
          <a:off x="0" y="0"/>
          <a:ext cx="0" cy="0"/>
          <a:chOff x="0" y="0"/>
          <a:chExt cx="0" cy="0"/>
        </a:xfrm>
      </p:grpSpPr>
      <p:sp>
        <p:nvSpPr>
          <p:cNvPr id="1578" name="Google Shape;1578;p4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Rockwell"/>
              <a:ea typeface="Rockwell"/>
              <a:cs typeface="Rockwell"/>
              <a:sym typeface="Rockwell"/>
            </a:endParaRPr>
          </a:p>
        </p:txBody>
      </p:sp>
      <p:grpSp>
        <p:nvGrpSpPr>
          <p:cNvPr id="1579" name="Google Shape;1579;p44"/>
          <p:cNvGrpSpPr/>
          <p:nvPr/>
        </p:nvGrpSpPr>
        <p:grpSpPr>
          <a:xfrm>
            <a:off x="-417513" y="0"/>
            <a:ext cx="12584114" cy="6853238"/>
            <a:chOff x="-417513" y="0"/>
            <a:chExt cx="12584114" cy="6853238"/>
          </a:xfrm>
        </p:grpSpPr>
        <p:sp>
          <p:nvSpPr>
            <p:cNvPr id="1580" name="Google Shape;1580;p44"/>
            <p:cNvSpPr/>
            <p:nvPr/>
          </p:nvSpPr>
          <p:spPr>
            <a:xfrm>
              <a:off x="1306513" y="0"/>
              <a:ext cx="3862388" cy="6843713"/>
            </a:xfrm>
            <a:custGeom>
              <a:avLst/>
              <a:gdLst/>
              <a:ahLst/>
              <a:cxnLst/>
              <a:rect l="l" t="t" r="r" b="b"/>
              <a:pathLst>
                <a:path w="813" h="1440" extrusionOk="0">
                  <a:moveTo>
                    <a:pt x="813" y="0"/>
                  </a:moveTo>
                  <a:cubicBezTo>
                    <a:pt x="331" y="221"/>
                    <a:pt x="0" y="1039"/>
                    <a:pt x="435" y="1440"/>
                  </a:cubicBezTo>
                </a:path>
              </a:pathLst>
            </a:custGeom>
            <a:noFill/>
            <a:ln w="9525" cap="flat" cmpd="sng">
              <a:solidFill>
                <a:schemeClr val="accent1">
                  <a:alpha val="20000"/>
                </a:schemeClr>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Rockwell"/>
                <a:ea typeface="Rockwell"/>
                <a:cs typeface="Rockwell"/>
                <a:sym typeface="Rockwell"/>
              </a:endParaRPr>
            </a:p>
          </p:txBody>
        </p:sp>
        <p:sp>
          <p:nvSpPr>
            <p:cNvPr id="1581" name="Google Shape;1581;p44"/>
            <p:cNvSpPr/>
            <p:nvPr/>
          </p:nvSpPr>
          <p:spPr>
            <a:xfrm>
              <a:off x="10626725" y="9525"/>
              <a:ext cx="1539875" cy="555625"/>
            </a:xfrm>
            <a:custGeom>
              <a:avLst/>
              <a:gdLst/>
              <a:ahLst/>
              <a:cxnLst/>
              <a:rect l="l" t="t" r="r" b="b"/>
              <a:pathLst>
                <a:path w="324" h="117" extrusionOk="0">
                  <a:moveTo>
                    <a:pt x="324" y="117"/>
                  </a:moveTo>
                  <a:cubicBezTo>
                    <a:pt x="223" y="64"/>
                    <a:pt x="107" y="28"/>
                    <a:pt x="0" y="0"/>
                  </a:cubicBezTo>
                </a:path>
              </a:pathLst>
            </a:custGeom>
            <a:noFill/>
            <a:ln w="9525" cap="flat" cmpd="sng">
              <a:solidFill>
                <a:schemeClr val="accent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4"/>
            <p:cNvSpPr/>
            <p:nvPr/>
          </p:nvSpPr>
          <p:spPr>
            <a:xfrm>
              <a:off x="10247313" y="5013325"/>
              <a:ext cx="1919288" cy="1830388"/>
            </a:xfrm>
            <a:custGeom>
              <a:avLst/>
              <a:gdLst/>
              <a:ahLst/>
              <a:cxnLst/>
              <a:rect l="l" t="t" r="r" b="b"/>
              <a:pathLst>
                <a:path w="404" h="385" extrusionOk="0">
                  <a:moveTo>
                    <a:pt x="0" y="385"/>
                  </a:moveTo>
                  <a:cubicBezTo>
                    <a:pt x="146" y="272"/>
                    <a:pt x="285" y="142"/>
                    <a:pt x="404" y="0"/>
                  </a:cubicBezTo>
                </a:path>
              </a:pathLst>
            </a:custGeom>
            <a:noFill/>
            <a:ln w="9525" cap="flat" cmpd="sng">
              <a:solidFill>
                <a:schemeClr val="accent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4"/>
            <p:cNvSpPr/>
            <p:nvPr/>
          </p:nvSpPr>
          <p:spPr>
            <a:xfrm>
              <a:off x="1120775" y="0"/>
              <a:ext cx="3676650" cy="6843713"/>
            </a:xfrm>
            <a:custGeom>
              <a:avLst/>
              <a:gdLst/>
              <a:ahLst/>
              <a:cxnLst/>
              <a:rect l="l" t="t" r="r" b="b"/>
              <a:pathLst>
                <a:path w="774" h="1440" extrusionOk="0">
                  <a:moveTo>
                    <a:pt x="774" y="0"/>
                  </a:moveTo>
                  <a:cubicBezTo>
                    <a:pt x="312" y="240"/>
                    <a:pt x="0" y="1034"/>
                    <a:pt x="411" y="1440"/>
                  </a:cubicBezTo>
                </a:path>
              </a:pathLst>
            </a:custGeom>
            <a:noFill/>
            <a:ln w="9525" cap="flat" cmpd="sng">
              <a:solidFill>
                <a:schemeClr val="accent1">
                  <a:alpha val="17647"/>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4"/>
            <p:cNvSpPr/>
            <p:nvPr/>
          </p:nvSpPr>
          <p:spPr>
            <a:xfrm>
              <a:off x="11202988" y="9525"/>
              <a:ext cx="963613" cy="366713"/>
            </a:xfrm>
            <a:custGeom>
              <a:avLst/>
              <a:gdLst/>
              <a:ahLst/>
              <a:cxnLst/>
              <a:rect l="l" t="t" r="r" b="b"/>
              <a:pathLst>
                <a:path w="203" h="77" extrusionOk="0">
                  <a:moveTo>
                    <a:pt x="203" y="77"/>
                  </a:moveTo>
                  <a:cubicBezTo>
                    <a:pt x="138" y="46"/>
                    <a:pt x="68" y="21"/>
                    <a:pt x="0" y="0"/>
                  </a:cubicBezTo>
                </a:path>
              </a:pathLst>
            </a:custGeom>
            <a:noFill/>
            <a:ln w="9525" cap="flat" cmpd="sng">
              <a:solidFill>
                <a:schemeClr val="accent1">
                  <a:alpha val="17647"/>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4"/>
            <p:cNvSpPr/>
            <p:nvPr/>
          </p:nvSpPr>
          <p:spPr>
            <a:xfrm>
              <a:off x="10494963" y="5275263"/>
              <a:ext cx="1666875" cy="1577975"/>
            </a:xfrm>
            <a:custGeom>
              <a:avLst/>
              <a:gdLst/>
              <a:ahLst/>
              <a:cxnLst/>
              <a:rect l="l" t="t" r="r" b="b"/>
              <a:pathLst>
                <a:path w="351" h="332" extrusionOk="0">
                  <a:moveTo>
                    <a:pt x="0" y="332"/>
                  </a:moveTo>
                  <a:cubicBezTo>
                    <a:pt x="125" y="232"/>
                    <a:pt x="245" y="121"/>
                    <a:pt x="351" y="0"/>
                  </a:cubicBezTo>
                </a:path>
              </a:pathLst>
            </a:custGeom>
            <a:noFill/>
            <a:ln w="9525" cap="flat" cmpd="sng">
              <a:solidFill>
                <a:schemeClr val="accent1">
                  <a:alpha val="17647"/>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4"/>
            <p:cNvSpPr/>
            <p:nvPr/>
          </p:nvSpPr>
          <p:spPr>
            <a:xfrm>
              <a:off x="1001713" y="0"/>
              <a:ext cx="3621088" cy="6843713"/>
            </a:xfrm>
            <a:custGeom>
              <a:avLst/>
              <a:gdLst/>
              <a:ahLst/>
              <a:cxnLst/>
              <a:rect l="l" t="t" r="r" b="b"/>
              <a:pathLst>
                <a:path w="762" h="1440" extrusionOk="0">
                  <a:moveTo>
                    <a:pt x="762" y="0"/>
                  </a:moveTo>
                  <a:cubicBezTo>
                    <a:pt x="308" y="245"/>
                    <a:pt x="0" y="1033"/>
                    <a:pt x="403" y="1440"/>
                  </a:cubicBezTo>
                </a:path>
              </a:pathLst>
            </a:custGeom>
            <a:noFill/>
            <a:ln w="9525" cap="flat" cmpd="sng">
              <a:solidFill>
                <a:schemeClr val="accent1">
                  <a:alpha val="1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4"/>
            <p:cNvSpPr/>
            <p:nvPr/>
          </p:nvSpPr>
          <p:spPr>
            <a:xfrm>
              <a:off x="11501438" y="9525"/>
              <a:ext cx="665163" cy="257175"/>
            </a:xfrm>
            <a:custGeom>
              <a:avLst/>
              <a:gdLst/>
              <a:ahLst/>
              <a:cxnLst/>
              <a:rect l="l" t="t" r="r" b="b"/>
              <a:pathLst>
                <a:path w="140" h="54" extrusionOk="0">
                  <a:moveTo>
                    <a:pt x="140" y="54"/>
                  </a:moveTo>
                  <a:cubicBezTo>
                    <a:pt x="95" y="34"/>
                    <a:pt x="48" y="16"/>
                    <a:pt x="0" y="0"/>
                  </a:cubicBezTo>
                </a:path>
              </a:pathLst>
            </a:custGeom>
            <a:noFill/>
            <a:ln w="9525" cap="flat" cmpd="sng">
              <a:solidFill>
                <a:schemeClr val="accent1">
                  <a:alpha val="1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4"/>
            <p:cNvSpPr/>
            <p:nvPr/>
          </p:nvSpPr>
          <p:spPr>
            <a:xfrm>
              <a:off x="10641013" y="5408613"/>
              <a:ext cx="1525588" cy="1435100"/>
            </a:xfrm>
            <a:custGeom>
              <a:avLst/>
              <a:gdLst/>
              <a:ahLst/>
              <a:cxnLst/>
              <a:rect l="l" t="t" r="r" b="b"/>
              <a:pathLst>
                <a:path w="321" h="302" extrusionOk="0">
                  <a:moveTo>
                    <a:pt x="0" y="302"/>
                  </a:moveTo>
                  <a:cubicBezTo>
                    <a:pt x="114" y="210"/>
                    <a:pt x="223" y="109"/>
                    <a:pt x="321" y="0"/>
                  </a:cubicBezTo>
                </a:path>
              </a:pathLst>
            </a:custGeom>
            <a:noFill/>
            <a:ln w="9525" cap="flat" cmpd="sng">
              <a:solidFill>
                <a:schemeClr val="accent1">
                  <a:alpha val="1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4"/>
            <p:cNvSpPr/>
            <p:nvPr/>
          </p:nvSpPr>
          <p:spPr>
            <a:xfrm>
              <a:off x="1001713" y="0"/>
              <a:ext cx="3244850" cy="6843713"/>
            </a:xfrm>
            <a:custGeom>
              <a:avLst/>
              <a:gdLst/>
              <a:ahLst/>
              <a:cxnLst/>
              <a:rect l="l" t="t" r="r" b="b"/>
              <a:pathLst>
                <a:path w="683" h="1440" extrusionOk="0">
                  <a:moveTo>
                    <a:pt x="683" y="0"/>
                  </a:moveTo>
                  <a:cubicBezTo>
                    <a:pt x="258" y="256"/>
                    <a:pt x="0" y="1041"/>
                    <a:pt x="355" y="1440"/>
                  </a:cubicBezTo>
                </a:path>
              </a:pathLst>
            </a:custGeom>
            <a:noFill/>
            <a:ln w="9525" cap="flat" cmpd="sng">
              <a:solidFill>
                <a:schemeClr val="accent1">
                  <a:alpha val="1294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4"/>
            <p:cNvSpPr/>
            <p:nvPr/>
          </p:nvSpPr>
          <p:spPr>
            <a:xfrm>
              <a:off x="10802938" y="5518150"/>
              <a:ext cx="1363663" cy="1325563"/>
            </a:xfrm>
            <a:custGeom>
              <a:avLst/>
              <a:gdLst/>
              <a:ahLst/>
              <a:cxnLst/>
              <a:rect l="l" t="t" r="r" b="b"/>
              <a:pathLst>
                <a:path w="287" h="279" extrusionOk="0">
                  <a:moveTo>
                    <a:pt x="0" y="279"/>
                  </a:moveTo>
                  <a:cubicBezTo>
                    <a:pt x="101" y="193"/>
                    <a:pt x="198" y="100"/>
                    <a:pt x="287" y="0"/>
                  </a:cubicBezTo>
                </a:path>
              </a:pathLst>
            </a:custGeom>
            <a:noFill/>
            <a:ln w="9525" cap="flat" cmpd="sng">
              <a:solidFill>
                <a:schemeClr val="accent1">
                  <a:alpha val="11764"/>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4"/>
            <p:cNvSpPr/>
            <p:nvPr/>
          </p:nvSpPr>
          <p:spPr>
            <a:xfrm>
              <a:off x="889000" y="0"/>
              <a:ext cx="3230563" cy="6843713"/>
            </a:xfrm>
            <a:custGeom>
              <a:avLst/>
              <a:gdLst/>
              <a:ahLst/>
              <a:cxnLst/>
              <a:rect l="l" t="t" r="r" b="b"/>
              <a:pathLst>
                <a:path w="680" h="1440" extrusionOk="0">
                  <a:moveTo>
                    <a:pt x="680" y="0"/>
                  </a:moveTo>
                  <a:cubicBezTo>
                    <a:pt x="257" y="265"/>
                    <a:pt x="0" y="1026"/>
                    <a:pt x="337" y="1440"/>
                  </a:cubicBezTo>
                </a:path>
              </a:pathLst>
            </a:custGeom>
            <a:noFill/>
            <a:ln w="9525" cap="flat" cmpd="sng">
              <a:solidFill>
                <a:schemeClr val="accent1">
                  <a:alpha val="1294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4"/>
            <p:cNvSpPr/>
            <p:nvPr/>
          </p:nvSpPr>
          <p:spPr>
            <a:xfrm>
              <a:off x="10979150" y="5694363"/>
              <a:ext cx="1187450" cy="1149350"/>
            </a:xfrm>
            <a:custGeom>
              <a:avLst/>
              <a:gdLst/>
              <a:ahLst/>
              <a:cxnLst/>
              <a:rect l="l" t="t" r="r" b="b"/>
              <a:pathLst>
                <a:path w="250" h="242" extrusionOk="0">
                  <a:moveTo>
                    <a:pt x="0" y="242"/>
                  </a:moveTo>
                  <a:cubicBezTo>
                    <a:pt x="88" y="166"/>
                    <a:pt x="172" y="85"/>
                    <a:pt x="250" y="0"/>
                  </a:cubicBezTo>
                </a:path>
              </a:pathLst>
            </a:custGeom>
            <a:noFill/>
            <a:ln w="9525" cap="flat" cmpd="sng">
              <a:solidFill>
                <a:schemeClr val="accent1">
                  <a:alpha val="9803"/>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4"/>
            <p:cNvSpPr/>
            <p:nvPr/>
          </p:nvSpPr>
          <p:spPr>
            <a:xfrm>
              <a:off x="484188" y="0"/>
              <a:ext cx="3421063" cy="6843713"/>
            </a:xfrm>
            <a:custGeom>
              <a:avLst/>
              <a:gdLst/>
              <a:ahLst/>
              <a:cxnLst/>
              <a:rect l="l" t="t" r="r" b="b"/>
              <a:pathLst>
                <a:path w="720" h="1440" extrusionOk="0">
                  <a:moveTo>
                    <a:pt x="720" y="0"/>
                  </a:moveTo>
                  <a:cubicBezTo>
                    <a:pt x="316" y="282"/>
                    <a:pt x="0" y="1018"/>
                    <a:pt x="362" y="1440"/>
                  </a:cubicBezTo>
                </a:path>
              </a:pathLst>
            </a:custGeom>
            <a:noFill/>
            <a:ln w="9525" cap="flat" cmpd="sng">
              <a:solidFill>
                <a:schemeClr val="accent1">
                  <a:alpha val="11764"/>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4"/>
            <p:cNvSpPr/>
            <p:nvPr/>
          </p:nvSpPr>
          <p:spPr>
            <a:xfrm>
              <a:off x="11287125" y="6049963"/>
              <a:ext cx="879475" cy="793750"/>
            </a:xfrm>
            <a:custGeom>
              <a:avLst/>
              <a:gdLst/>
              <a:ahLst/>
              <a:cxnLst/>
              <a:rect l="l" t="t" r="r" b="b"/>
              <a:pathLst>
                <a:path w="185" h="167" extrusionOk="0">
                  <a:moveTo>
                    <a:pt x="0" y="167"/>
                  </a:moveTo>
                  <a:cubicBezTo>
                    <a:pt x="63" y="114"/>
                    <a:pt x="125" y="58"/>
                    <a:pt x="185" y="0"/>
                  </a:cubicBezTo>
                </a:path>
              </a:pathLst>
            </a:custGeom>
            <a:noFill/>
            <a:ln w="9525" cap="flat" cmpd="sng">
              <a:solidFill>
                <a:schemeClr val="accent1">
                  <a:alpha val="7843"/>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4"/>
            <p:cNvSpPr/>
            <p:nvPr/>
          </p:nvSpPr>
          <p:spPr>
            <a:xfrm>
              <a:off x="598488" y="0"/>
              <a:ext cx="2717800" cy="6843713"/>
            </a:xfrm>
            <a:custGeom>
              <a:avLst/>
              <a:gdLst/>
              <a:ahLst/>
              <a:cxnLst/>
              <a:rect l="l" t="t" r="r" b="b"/>
              <a:pathLst>
                <a:path w="572" h="1440" extrusionOk="0">
                  <a:moveTo>
                    <a:pt x="572" y="0"/>
                  </a:moveTo>
                  <a:cubicBezTo>
                    <a:pt x="213" y="320"/>
                    <a:pt x="0" y="979"/>
                    <a:pt x="164" y="1440"/>
                  </a:cubicBezTo>
                </a:path>
              </a:pathLst>
            </a:custGeom>
            <a:noFill/>
            <a:ln w="12700" cap="flat" cmpd="sng">
              <a:solidFill>
                <a:schemeClr val="accent1">
                  <a:alpha val="11764"/>
                </a:schemeClr>
              </a:solidFill>
              <a:prstDash val="dashDot"/>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4"/>
            <p:cNvSpPr/>
            <p:nvPr/>
          </p:nvSpPr>
          <p:spPr>
            <a:xfrm>
              <a:off x="261938" y="0"/>
              <a:ext cx="2944813" cy="6843713"/>
            </a:xfrm>
            <a:custGeom>
              <a:avLst/>
              <a:gdLst/>
              <a:ahLst/>
              <a:cxnLst/>
              <a:rect l="l" t="t" r="r" b="b"/>
              <a:pathLst>
                <a:path w="620" h="1440" extrusionOk="0">
                  <a:moveTo>
                    <a:pt x="620" y="0"/>
                  </a:moveTo>
                  <a:cubicBezTo>
                    <a:pt x="248" y="325"/>
                    <a:pt x="0" y="960"/>
                    <a:pt x="186" y="1440"/>
                  </a:cubicBezTo>
                </a:path>
              </a:pathLst>
            </a:custGeom>
            <a:noFill/>
            <a:ln w="9525" cap="flat" cmpd="sng">
              <a:solidFill>
                <a:schemeClr val="accent1">
                  <a:alpha val="11764"/>
                </a:schemeClr>
              </a:solidFill>
              <a:prstDash val="lg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4"/>
            <p:cNvSpPr/>
            <p:nvPr/>
          </p:nvSpPr>
          <p:spPr>
            <a:xfrm>
              <a:off x="-417513" y="0"/>
              <a:ext cx="2403475" cy="6843713"/>
            </a:xfrm>
            <a:custGeom>
              <a:avLst/>
              <a:gdLst/>
              <a:ahLst/>
              <a:cxnLst/>
              <a:rect l="l" t="t" r="r" b="b"/>
              <a:pathLst>
                <a:path w="506" h="1440" extrusionOk="0">
                  <a:moveTo>
                    <a:pt x="506" y="0"/>
                  </a:moveTo>
                  <a:cubicBezTo>
                    <a:pt x="109" y="356"/>
                    <a:pt x="0" y="943"/>
                    <a:pt x="171" y="1440"/>
                  </a:cubicBezTo>
                </a:path>
              </a:pathLst>
            </a:custGeom>
            <a:noFill/>
            <a:ln w="9525" cap="flat" cmpd="sng">
              <a:solidFill>
                <a:schemeClr val="accent1">
                  <a:alpha val="1098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4"/>
            <p:cNvSpPr/>
            <p:nvPr/>
          </p:nvSpPr>
          <p:spPr>
            <a:xfrm>
              <a:off x="14288" y="9525"/>
              <a:ext cx="1771650" cy="3198813"/>
            </a:xfrm>
            <a:custGeom>
              <a:avLst/>
              <a:gdLst/>
              <a:ahLst/>
              <a:cxnLst/>
              <a:rect l="l" t="t" r="r" b="b"/>
              <a:pathLst>
                <a:path w="373" h="673" extrusionOk="0">
                  <a:moveTo>
                    <a:pt x="373" y="0"/>
                  </a:moveTo>
                  <a:cubicBezTo>
                    <a:pt x="175" y="183"/>
                    <a:pt x="51" y="409"/>
                    <a:pt x="0" y="673"/>
                  </a:cubicBezTo>
                </a:path>
              </a:pathLst>
            </a:custGeom>
            <a:noFill/>
            <a:ln w="9525" cap="flat" cmpd="sng">
              <a:solidFill>
                <a:schemeClr val="accent1">
                  <a:alpha val="9803"/>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4"/>
            <p:cNvSpPr/>
            <p:nvPr/>
          </p:nvSpPr>
          <p:spPr>
            <a:xfrm>
              <a:off x="4763" y="6016625"/>
              <a:ext cx="214313" cy="827088"/>
            </a:xfrm>
            <a:custGeom>
              <a:avLst/>
              <a:gdLst/>
              <a:ahLst/>
              <a:cxnLst/>
              <a:rect l="l" t="t" r="r" b="b"/>
              <a:pathLst>
                <a:path w="45" h="174" extrusionOk="0">
                  <a:moveTo>
                    <a:pt x="0" y="0"/>
                  </a:moveTo>
                  <a:cubicBezTo>
                    <a:pt x="11" y="59"/>
                    <a:pt x="26" y="118"/>
                    <a:pt x="45" y="174"/>
                  </a:cubicBezTo>
                </a:path>
              </a:pathLst>
            </a:custGeom>
            <a:noFill/>
            <a:ln w="9525" cap="flat" cmpd="sng">
              <a:solidFill>
                <a:schemeClr val="accent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4"/>
            <p:cNvSpPr/>
            <p:nvPr/>
          </p:nvSpPr>
          <p:spPr>
            <a:xfrm>
              <a:off x="14288" y="0"/>
              <a:ext cx="1562100" cy="2228850"/>
            </a:xfrm>
            <a:custGeom>
              <a:avLst/>
              <a:gdLst/>
              <a:ahLst/>
              <a:cxnLst/>
              <a:rect l="l" t="t" r="r" b="b"/>
              <a:pathLst>
                <a:path w="329" h="469" extrusionOk="0">
                  <a:moveTo>
                    <a:pt x="329" y="0"/>
                  </a:moveTo>
                  <a:cubicBezTo>
                    <a:pt x="189" y="133"/>
                    <a:pt x="69" y="288"/>
                    <a:pt x="0" y="469"/>
                  </a:cubicBezTo>
                </a:path>
              </a:pathLst>
            </a:custGeom>
            <a:noFill/>
            <a:ln w="9525" cap="flat" cmpd="sng">
              <a:solidFill>
                <a:schemeClr val="accent1">
                  <a:alpha val="7843"/>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1" name="Google Shape;1601;p44"/>
          <p:cNvSpPr txBox="1">
            <a:spLocks noGrp="1"/>
          </p:cNvSpPr>
          <p:nvPr>
            <p:ph type="title"/>
          </p:nvPr>
        </p:nvSpPr>
        <p:spPr>
          <a:xfrm>
            <a:off x="577189" y="-253851"/>
            <a:ext cx="9819413" cy="1353310"/>
          </a:xfrm>
          <a:prstGeom prst="rect">
            <a:avLst/>
          </a:prstGeom>
          <a:noFill/>
          <a:ln>
            <a:noFill/>
          </a:ln>
        </p:spPr>
        <p:txBody>
          <a:bodyPr spcFirstLastPara="1" wrap="square" lIns="228600" tIns="228600" rIns="228600" bIns="228600" anchor="b" anchorCtr="0">
            <a:normAutofit fontScale="90000"/>
          </a:bodyPr>
          <a:lstStyle/>
          <a:p>
            <a:pPr algn="l">
              <a:buClr>
                <a:schemeClr val="dk1"/>
              </a:buClr>
              <a:buSzPts val="4400"/>
            </a:pPr>
            <a:r>
              <a:rPr lang="en-US" sz="4900" b="0" i="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MIGLIORAMENTI</a:t>
            </a:r>
            <a:r>
              <a:rPr lang="en-US" sz="1800" b="0" i="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4400" b="1" i="0" u="sng"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Cheapest </a:t>
            </a:r>
            <a:r>
              <a:rPr lang="en-US" sz="4400" b="1" u="sng" dirty="0">
                <a:solidFill>
                  <a:srgbClr val="000000"/>
                </a:solidFill>
                <a:latin typeface="Calibri" panose="020F0502020204030204" pitchFamily="34" charset="0"/>
                <a:ea typeface="Calibri" panose="020F0502020204030204" pitchFamily="34" charset="0"/>
                <a:cs typeface="Calibri" panose="020F0502020204030204" pitchFamily="34" charset="0"/>
              </a:rPr>
              <a:t>Insertion</a:t>
            </a:r>
            <a:r>
              <a:rPr lang="en-US" sz="4400" b="1" i="0" u="sng"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+ 2-OPT</a:t>
            </a:r>
            <a:endParaRPr sz="4400" b="1" u="sng" dirty="0">
              <a:solidFill>
                <a:schemeClr val="dk1"/>
              </a:solidFill>
            </a:endParaRPr>
          </a:p>
        </p:txBody>
      </p:sp>
      <p:pic>
        <p:nvPicPr>
          <p:cNvPr id="7" name="Immagine 6" descr="Immagine che contiene testo, monitor, computer, screenshot&#10;&#10;Descrizione generata automaticamente">
            <a:extLst>
              <a:ext uri="{FF2B5EF4-FFF2-40B4-BE49-F238E27FC236}">
                <a16:creationId xmlns:a16="http://schemas.microsoft.com/office/drawing/2014/main" id="{F5388B31-DCE0-4FC8-8E85-B5CCE3CD98DD}"/>
              </a:ext>
            </a:extLst>
          </p:cNvPr>
          <p:cNvPicPr>
            <a:picLocks noChangeAspect="1"/>
          </p:cNvPicPr>
          <p:nvPr/>
        </p:nvPicPr>
        <p:blipFill rotWithShape="1">
          <a:blip r:embed="rId3"/>
          <a:srcRect l="22817" t="13116" r="18009" b="7899"/>
          <a:stretch/>
        </p:blipFill>
        <p:spPr>
          <a:xfrm>
            <a:off x="3577087" y="1536548"/>
            <a:ext cx="5868537" cy="5222158"/>
          </a:xfrm>
          <a:prstGeom prst="rect">
            <a:avLst/>
          </a:prstGeom>
        </p:spPr>
      </p:pic>
      <p:sp>
        <p:nvSpPr>
          <p:cNvPr id="8" name="CasellaDiTesto 7">
            <a:extLst>
              <a:ext uri="{FF2B5EF4-FFF2-40B4-BE49-F238E27FC236}">
                <a16:creationId xmlns:a16="http://schemas.microsoft.com/office/drawing/2014/main" id="{F5761E25-CC25-4027-9283-B62CCF737638}"/>
              </a:ext>
            </a:extLst>
          </p:cNvPr>
          <p:cNvSpPr txBox="1"/>
          <p:nvPr/>
        </p:nvSpPr>
        <p:spPr>
          <a:xfrm>
            <a:off x="670409" y="1201577"/>
            <a:ext cx="4552121" cy="369332"/>
          </a:xfrm>
          <a:prstGeom prst="rect">
            <a:avLst/>
          </a:prstGeom>
          <a:noFill/>
        </p:spPr>
        <p:txBody>
          <a:bodyPr wrap="square" rtlCol="0">
            <a:spAutoFit/>
          </a:bodyPr>
          <a:lstStyle/>
          <a:p>
            <a:r>
              <a:rPr lang="it-IT" dirty="0"/>
              <a:t>PRIMO ED UNICO MIGLIORAMENTO</a:t>
            </a:r>
          </a:p>
        </p:txBody>
      </p:sp>
    </p:spTree>
    <p:extLst>
      <p:ext uri="{BB962C8B-B14F-4D97-AF65-F5344CB8AC3E}">
        <p14:creationId xmlns:p14="http://schemas.microsoft.com/office/powerpoint/2010/main" val="260614049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169"/>
        <p:cNvGrpSpPr/>
        <p:nvPr/>
      </p:nvGrpSpPr>
      <p:grpSpPr>
        <a:xfrm>
          <a:off x="0" y="0"/>
          <a:ext cx="0" cy="0"/>
          <a:chOff x="0" y="0"/>
          <a:chExt cx="0" cy="0"/>
        </a:xfrm>
      </p:grpSpPr>
      <p:grpSp>
        <p:nvGrpSpPr>
          <p:cNvPr id="87" name="Group 86">
            <a:extLst>
              <a:ext uri="{FF2B5EF4-FFF2-40B4-BE49-F238E27FC236}">
                <a16:creationId xmlns:a16="http://schemas.microsoft.com/office/drawing/2014/main" id="{9A517D76-CE12-47A5-BD95-9A8F05070B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88" name="Freeform 5">
              <a:extLst>
                <a:ext uri="{FF2B5EF4-FFF2-40B4-BE49-F238E27FC236}">
                  <a16:creationId xmlns:a16="http://schemas.microsoft.com/office/drawing/2014/main" id="{A2F2F994-D93C-4552-B9AD-DA9E8C94BF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6">
              <a:extLst>
                <a:ext uri="{FF2B5EF4-FFF2-40B4-BE49-F238E27FC236}">
                  <a16:creationId xmlns:a16="http://schemas.microsoft.com/office/drawing/2014/main" id="{502B8064-B713-4DB8-AC36-3E576B348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7">
              <a:extLst>
                <a:ext uri="{FF2B5EF4-FFF2-40B4-BE49-F238E27FC236}">
                  <a16:creationId xmlns:a16="http://schemas.microsoft.com/office/drawing/2014/main" id="{1D700A84-AE55-4EDE-A656-62806F504E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8">
              <a:extLst>
                <a:ext uri="{FF2B5EF4-FFF2-40B4-BE49-F238E27FC236}">
                  <a16:creationId xmlns:a16="http://schemas.microsoft.com/office/drawing/2014/main" id="{E04FC3D0-B839-4900-B5C8-86C794457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9">
              <a:extLst>
                <a:ext uri="{FF2B5EF4-FFF2-40B4-BE49-F238E27FC236}">
                  <a16:creationId xmlns:a16="http://schemas.microsoft.com/office/drawing/2014/main" id="{731A8D63-72B9-496F-BB43-DDD90FC7E2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0">
              <a:extLst>
                <a:ext uri="{FF2B5EF4-FFF2-40B4-BE49-F238E27FC236}">
                  <a16:creationId xmlns:a16="http://schemas.microsoft.com/office/drawing/2014/main" id="{5B167ED7-B36F-4DDE-B273-7A309BD0F7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1">
              <a:extLst>
                <a:ext uri="{FF2B5EF4-FFF2-40B4-BE49-F238E27FC236}">
                  <a16:creationId xmlns:a16="http://schemas.microsoft.com/office/drawing/2014/main" id="{1178D32B-E32A-4691-84EB-5FE693D3B1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2">
              <a:extLst>
                <a:ext uri="{FF2B5EF4-FFF2-40B4-BE49-F238E27FC236}">
                  <a16:creationId xmlns:a16="http://schemas.microsoft.com/office/drawing/2014/main" id="{AB800FF0-63F8-4B30-96F4-E9601D026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3">
              <a:extLst>
                <a:ext uri="{FF2B5EF4-FFF2-40B4-BE49-F238E27FC236}">
                  <a16:creationId xmlns:a16="http://schemas.microsoft.com/office/drawing/2014/main" id="{A4616F81-02F6-4A18-949C-FB6CBA2006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7" name="Freeform 14">
              <a:extLst>
                <a:ext uri="{FF2B5EF4-FFF2-40B4-BE49-F238E27FC236}">
                  <a16:creationId xmlns:a16="http://schemas.microsoft.com/office/drawing/2014/main" id="{D31D2123-B363-42F3-8A04-43048C7BA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8" name="Freeform 15">
              <a:extLst>
                <a:ext uri="{FF2B5EF4-FFF2-40B4-BE49-F238E27FC236}">
                  <a16:creationId xmlns:a16="http://schemas.microsoft.com/office/drawing/2014/main" id="{C60973D3-0B9D-465C-8FD3-266BBA49E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9" name="Freeform 16">
              <a:extLst>
                <a:ext uri="{FF2B5EF4-FFF2-40B4-BE49-F238E27FC236}">
                  <a16:creationId xmlns:a16="http://schemas.microsoft.com/office/drawing/2014/main" id="{C6655AC3-A1D6-4A0B-861F-F94CB5F0D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0" name="Freeform 17">
              <a:extLst>
                <a:ext uri="{FF2B5EF4-FFF2-40B4-BE49-F238E27FC236}">
                  <a16:creationId xmlns:a16="http://schemas.microsoft.com/office/drawing/2014/main" id="{E8850C4A-AFA5-499E-8E1C-176A59C88B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18">
              <a:extLst>
                <a:ext uri="{FF2B5EF4-FFF2-40B4-BE49-F238E27FC236}">
                  <a16:creationId xmlns:a16="http://schemas.microsoft.com/office/drawing/2014/main" id="{8C06F8D4-97B5-4836-AD19-2151421B03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2" name="Freeform 19">
              <a:extLst>
                <a:ext uri="{FF2B5EF4-FFF2-40B4-BE49-F238E27FC236}">
                  <a16:creationId xmlns:a16="http://schemas.microsoft.com/office/drawing/2014/main" id="{89A2942D-1C1B-4AFF-9818-DA7B73EA48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20">
              <a:extLst>
                <a:ext uri="{FF2B5EF4-FFF2-40B4-BE49-F238E27FC236}">
                  <a16:creationId xmlns:a16="http://schemas.microsoft.com/office/drawing/2014/main" id="{2B61C5D3-5852-403F-B4BA-A64B933120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21">
              <a:extLst>
                <a:ext uri="{FF2B5EF4-FFF2-40B4-BE49-F238E27FC236}">
                  <a16:creationId xmlns:a16="http://schemas.microsoft.com/office/drawing/2014/main" id="{EF62A1A7-26C1-4804-93CB-A07F356CA3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2">
              <a:extLst>
                <a:ext uri="{FF2B5EF4-FFF2-40B4-BE49-F238E27FC236}">
                  <a16:creationId xmlns:a16="http://schemas.microsoft.com/office/drawing/2014/main" id="{490A1082-3E3A-4C61-9613-910BB024AD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6" name="Freeform 23">
              <a:extLst>
                <a:ext uri="{FF2B5EF4-FFF2-40B4-BE49-F238E27FC236}">
                  <a16:creationId xmlns:a16="http://schemas.microsoft.com/office/drawing/2014/main" id="{5F452D69-A1DB-4A06-B933-896AED861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108" name="Group 107">
            <a:extLst>
              <a:ext uri="{FF2B5EF4-FFF2-40B4-BE49-F238E27FC236}">
                <a16:creationId xmlns:a16="http://schemas.microsoft.com/office/drawing/2014/main" id="{445D6626-A6F2-4475-922C-BE42D3365F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1186483"/>
            <a:ext cx="8848345" cy="4477933"/>
            <a:chOff x="1669293" y="1186483"/>
            <a:chExt cx="8848345" cy="4477933"/>
          </a:xfrm>
        </p:grpSpPr>
        <p:sp>
          <p:nvSpPr>
            <p:cNvPr id="109" name="Rectangle 108">
              <a:extLst>
                <a:ext uri="{FF2B5EF4-FFF2-40B4-BE49-F238E27FC236}">
                  <a16:creationId xmlns:a16="http://schemas.microsoft.com/office/drawing/2014/main" id="{0ECFEB13-5D98-43DB-8DFF-78327AE138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0" name="Isosceles Triangle 109">
              <a:extLst>
                <a:ext uri="{FF2B5EF4-FFF2-40B4-BE49-F238E27FC236}">
                  <a16:creationId xmlns:a16="http://schemas.microsoft.com/office/drawing/2014/main" id="{29DA4AFD-8D10-4660-A842-40F4D1434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1" name="Rectangle 110">
              <a:extLst>
                <a:ext uri="{FF2B5EF4-FFF2-40B4-BE49-F238E27FC236}">
                  <a16:creationId xmlns:a16="http://schemas.microsoft.com/office/drawing/2014/main" id="{F2DBAFF0-48F5-43BB-87C6-CE56A16B63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113" name="Rectangle 112">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3061" cy="68692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5" name="Group 114">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16"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7"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8"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19"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0"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1"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2"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3"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4"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25"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26"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27"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28"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9"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0"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1"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2"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3"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34"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1170" name="Google Shape;1170;p35"/>
          <p:cNvSpPr txBox="1"/>
          <p:nvPr/>
        </p:nvSpPr>
        <p:spPr>
          <a:xfrm>
            <a:off x="458261" y="5199797"/>
            <a:ext cx="10355316" cy="1233349"/>
          </a:xfrm>
          <a:prstGeom prst="rect">
            <a:avLst/>
          </a:prstGeom>
        </p:spPr>
        <p:txBody>
          <a:bodyPr spcFirstLastPara="1" vert="horz" lIns="228600" tIns="228600" rIns="228600" bIns="0" rtlCol="0" anchor="ctr" anchorCtr="0">
            <a:normAutofit lnSpcReduction="10000"/>
          </a:bodyPr>
          <a:lstStyle/>
          <a:p>
            <a:pPr>
              <a:lnSpc>
                <a:spcPct val="80000"/>
              </a:lnSpc>
              <a:spcBef>
                <a:spcPct val="0"/>
              </a:spcBef>
              <a:spcAft>
                <a:spcPts val="600"/>
              </a:spcAft>
            </a:pPr>
            <a:r>
              <a:rPr lang="en-US" sz="3700" spc="-150" dirty="0">
                <a:solidFill>
                  <a:schemeClr val="bg1"/>
                </a:solidFill>
                <a:latin typeface="+mj-lt"/>
                <a:ea typeface="+mj-ea"/>
                <a:cs typeface="+mj-cs"/>
                <a:sym typeface="Calibri"/>
              </a:rPr>
              <a:t>OUTPUT </a:t>
            </a:r>
          </a:p>
          <a:p>
            <a:pPr>
              <a:lnSpc>
                <a:spcPct val="80000"/>
              </a:lnSpc>
              <a:spcBef>
                <a:spcPct val="0"/>
              </a:spcBef>
              <a:spcAft>
                <a:spcPts val="600"/>
              </a:spcAft>
            </a:pPr>
            <a:r>
              <a:rPr lang="en-US" sz="3700" spc="-150" dirty="0">
                <a:solidFill>
                  <a:schemeClr val="bg1"/>
                </a:solidFill>
                <a:latin typeface="+mj-lt"/>
                <a:ea typeface="+mj-ea"/>
                <a:cs typeface="+mj-cs"/>
                <a:sym typeface="Calibri"/>
              </a:rPr>
              <a:t>CHEAPEST INSERTION + 2-OPT</a:t>
            </a:r>
            <a:endParaRPr lang="en-US" sz="3700" spc="-150" dirty="0">
              <a:solidFill>
                <a:schemeClr val="bg1"/>
              </a:solidFill>
              <a:latin typeface="+mj-lt"/>
              <a:ea typeface="+mj-ea"/>
              <a:cs typeface="+mj-cs"/>
            </a:endParaRPr>
          </a:p>
        </p:txBody>
      </p:sp>
      <p:sp>
        <p:nvSpPr>
          <p:cNvPr id="136" name="Freeform: Shape 135">
            <a:extLst>
              <a:ext uri="{FF2B5EF4-FFF2-40B4-BE49-F238E27FC236}">
                <a16:creationId xmlns:a16="http://schemas.microsoft.com/office/drawing/2014/main" id="{A7795DFA-888F-47E2-B44E-DE1D3B3E4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058957"/>
          </a:xfrm>
          <a:custGeom>
            <a:avLst/>
            <a:gdLst>
              <a:gd name="connsiteX0" fmla="*/ 0 w 12192000"/>
              <a:gd name="connsiteY0" fmla="*/ 0 h 5058957"/>
              <a:gd name="connsiteX1" fmla="*/ 12192000 w 12192000"/>
              <a:gd name="connsiteY1" fmla="*/ 0 h 5058957"/>
              <a:gd name="connsiteX2" fmla="*/ 12192000 w 12192000"/>
              <a:gd name="connsiteY2" fmla="*/ 259692 h 5058957"/>
              <a:gd name="connsiteX3" fmla="*/ 12192000 w 12192000"/>
              <a:gd name="connsiteY3" fmla="*/ 3542069 h 5058957"/>
              <a:gd name="connsiteX4" fmla="*/ 12192000 w 12192000"/>
              <a:gd name="connsiteY4" fmla="*/ 3734194 h 5058957"/>
              <a:gd name="connsiteX5" fmla="*/ 12192000 w 12192000"/>
              <a:gd name="connsiteY5" fmla="*/ 4710012 h 5058957"/>
              <a:gd name="connsiteX6" fmla="*/ 12113803 w 12192000"/>
              <a:gd name="connsiteY6" fmla="*/ 4718295 h 5058957"/>
              <a:gd name="connsiteX7" fmla="*/ 6753597 w 12192000"/>
              <a:gd name="connsiteY7" fmla="*/ 5041852 h 5058957"/>
              <a:gd name="connsiteX8" fmla="*/ 400746 w 12192000"/>
              <a:gd name="connsiteY8" fmla="*/ 4870509 h 5058957"/>
              <a:gd name="connsiteX9" fmla="*/ 0 w 12192000"/>
              <a:gd name="connsiteY9" fmla="*/ 4833533 h 5058957"/>
              <a:gd name="connsiteX10" fmla="*/ 0 w 12192000"/>
              <a:gd name="connsiteY10" fmla="*/ 3734194 h 5058957"/>
              <a:gd name="connsiteX11" fmla="*/ 0 w 12192000"/>
              <a:gd name="connsiteY11" fmla="*/ 3542069 h 5058957"/>
              <a:gd name="connsiteX12" fmla="*/ 0 w 12192000"/>
              <a:gd name="connsiteY12" fmla="*/ 259692 h 5058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5058957">
                <a:moveTo>
                  <a:pt x="0" y="0"/>
                </a:moveTo>
                <a:lnTo>
                  <a:pt x="12192000" y="0"/>
                </a:lnTo>
                <a:lnTo>
                  <a:pt x="12192000" y="259692"/>
                </a:lnTo>
                <a:lnTo>
                  <a:pt x="12192000" y="3542069"/>
                </a:lnTo>
                <a:lnTo>
                  <a:pt x="12192000" y="3734194"/>
                </a:lnTo>
                <a:lnTo>
                  <a:pt x="12192000" y="4710012"/>
                </a:lnTo>
                <a:lnTo>
                  <a:pt x="12113803" y="4718295"/>
                </a:lnTo>
                <a:cubicBezTo>
                  <a:pt x="10139508" y="4916244"/>
                  <a:pt x="8237152" y="5009247"/>
                  <a:pt x="6753597" y="5041852"/>
                </a:cubicBezTo>
                <a:cubicBezTo>
                  <a:pt x="4940362" y="5081701"/>
                  <a:pt x="2657278" y="5062371"/>
                  <a:pt x="400746" y="4870509"/>
                </a:cubicBezTo>
                <a:lnTo>
                  <a:pt x="0" y="4833533"/>
                </a:lnTo>
                <a:lnTo>
                  <a:pt x="0" y="3734194"/>
                </a:lnTo>
                <a:lnTo>
                  <a:pt x="0" y="3542069"/>
                </a:lnTo>
                <a:lnTo>
                  <a:pt x="0" y="259692"/>
                </a:lnTo>
                <a:close/>
              </a:path>
            </a:pathLst>
          </a:custGeom>
          <a:solidFill>
            <a:schemeClr val="bg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53" name="CasellaDiTesto 52">
            <a:extLst>
              <a:ext uri="{FF2B5EF4-FFF2-40B4-BE49-F238E27FC236}">
                <a16:creationId xmlns:a16="http://schemas.microsoft.com/office/drawing/2014/main" id="{9A8BF557-BB3A-4CED-B1A8-30FC6AA1F20F}"/>
              </a:ext>
            </a:extLst>
          </p:cNvPr>
          <p:cNvSpPr txBox="1"/>
          <p:nvPr/>
        </p:nvSpPr>
        <p:spPr>
          <a:xfrm>
            <a:off x="6119545" y="5696474"/>
            <a:ext cx="6100762" cy="395558"/>
          </a:xfrm>
          <a:prstGeom prst="rect">
            <a:avLst/>
          </a:prstGeom>
          <a:noFill/>
        </p:spPr>
        <p:txBody>
          <a:bodyPr wrap="square">
            <a:spAutoFit/>
          </a:bodyPr>
          <a:lstStyle/>
          <a:p>
            <a:pPr marL="0" marR="0" lvl="0" indent="-228600">
              <a:lnSpc>
                <a:spcPct val="120000"/>
              </a:lnSpc>
              <a:spcBef>
                <a:spcPts val="0"/>
              </a:spcBef>
              <a:spcAft>
                <a:spcPts val="600"/>
              </a:spcAft>
              <a:buClr>
                <a:schemeClr val="accent1"/>
              </a:buClr>
              <a:buSzPct val="110000"/>
              <a:buFont typeface="Wingdings" panose="05000000000000000000" pitchFamily="2" charset="2"/>
              <a:buChar char="§"/>
            </a:pPr>
            <a:r>
              <a:rPr lang="en-US" dirty="0" err="1">
                <a:solidFill>
                  <a:schemeClr val="bg1"/>
                </a:solidFill>
                <a:sym typeface="Rockwell"/>
              </a:rPr>
              <a:t>Distanza</a:t>
            </a:r>
            <a:r>
              <a:rPr lang="en-US" dirty="0">
                <a:solidFill>
                  <a:schemeClr val="bg1"/>
                </a:solidFill>
                <a:sym typeface="Rockwell"/>
              </a:rPr>
              <a:t> </a:t>
            </a:r>
            <a:r>
              <a:rPr lang="en-US" dirty="0" err="1">
                <a:solidFill>
                  <a:schemeClr val="bg1"/>
                </a:solidFill>
                <a:sym typeface="Rockwell"/>
              </a:rPr>
              <a:t>totale</a:t>
            </a:r>
            <a:r>
              <a:rPr lang="en-US" dirty="0">
                <a:solidFill>
                  <a:schemeClr val="bg1"/>
                </a:solidFill>
                <a:sym typeface="Rockwell"/>
              </a:rPr>
              <a:t> </a:t>
            </a:r>
            <a:r>
              <a:rPr lang="en-US" dirty="0" err="1">
                <a:solidFill>
                  <a:schemeClr val="bg1"/>
                </a:solidFill>
                <a:sym typeface="Rockwell"/>
              </a:rPr>
              <a:t>percorsa</a:t>
            </a:r>
            <a:r>
              <a:rPr lang="en-US" dirty="0">
                <a:solidFill>
                  <a:schemeClr val="bg1"/>
                </a:solidFill>
                <a:sym typeface="Rockwell"/>
              </a:rPr>
              <a:t>: 109 Km</a:t>
            </a:r>
            <a:endParaRPr lang="en-US" dirty="0">
              <a:solidFill>
                <a:schemeClr val="bg1"/>
              </a:solidFill>
            </a:endParaRPr>
          </a:p>
        </p:txBody>
      </p:sp>
      <p:pic>
        <p:nvPicPr>
          <p:cNvPr id="55" name="Immagine 54" descr="Immagine che contiene testo, screenshot, computer&#10;&#10;Descrizione generata automaticamente">
            <a:extLst>
              <a:ext uri="{FF2B5EF4-FFF2-40B4-BE49-F238E27FC236}">
                <a16:creationId xmlns:a16="http://schemas.microsoft.com/office/drawing/2014/main" id="{966A9EBE-FD49-4A5F-85E4-48E229BDA1EB}"/>
              </a:ext>
            </a:extLst>
          </p:cNvPr>
          <p:cNvPicPr>
            <a:picLocks noChangeAspect="1"/>
          </p:cNvPicPr>
          <p:nvPr/>
        </p:nvPicPr>
        <p:blipFill rotWithShape="1">
          <a:blip r:embed="rId3"/>
          <a:srcRect l="22889" t="68768" r="8936" b="8223"/>
          <a:stretch/>
        </p:blipFill>
        <p:spPr>
          <a:xfrm>
            <a:off x="0" y="66689"/>
            <a:ext cx="7225239" cy="1875290"/>
          </a:xfrm>
          <a:prstGeom prst="rect">
            <a:avLst/>
          </a:prstGeom>
        </p:spPr>
      </p:pic>
      <p:pic>
        <p:nvPicPr>
          <p:cNvPr id="54" name="Immagine 53" descr="Immagine che contiene testo, computer, screenshot, monitor&#10;&#10;Descrizione generata automaticamente">
            <a:extLst>
              <a:ext uri="{FF2B5EF4-FFF2-40B4-BE49-F238E27FC236}">
                <a16:creationId xmlns:a16="http://schemas.microsoft.com/office/drawing/2014/main" id="{91ABE55C-5279-43B9-9788-A5492CE2023F}"/>
              </a:ext>
            </a:extLst>
          </p:cNvPr>
          <p:cNvPicPr>
            <a:picLocks noChangeAspect="1"/>
          </p:cNvPicPr>
          <p:nvPr/>
        </p:nvPicPr>
        <p:blipFill rotWithShape="1">
          <a:blip r:embed="rId4"/>
          <a:srcRect l="25021" t="13737" r="20751" b="35833"/>
          <a:stretch/>
        </p:blipFill>
        <p:spPr>
          <a:xfrm>
            <a:off x="4546949" y="346029"/>
            <a:ext cx="7036234" cy="4362329"/>
          </a:xfrm>
          <a:prstGeom prst="rect">
            <a:avLst/>
          </a:prstGeom>
        </p:spPr>
      </p:pic>
    </p:spTree>
    <p:extLst>
      <p:ext uri="{BB962C8B-B14F-4D97-AF65-F5344CB8AC3E}">
        <p14:creationId xmlns:p14="http://schemas.microsoft.com/office/powerpoint/2010/main" val="139665713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29831267-5CAE-41B8-A1CC-66FE1628A6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437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379EE808-85F9-455B-B8F9-FBE90075FB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76" name="Freeform 5">
              <a:extLst>
                <a:ext uri="{FF2B5EF4-FFF2-40B4-BE49-F238E27FC236}">
                  <a16:creationId xmlns:a16="http://schemas.microsoft.com/office/drawing/2014/main" id="{C89DCC09-ED44-478A-8F79-A02EBAF7A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a:extLst>
                <a:ext uri="{FF2B5EF4-FFF2-40B4-BE49-F238E27FC236}">
                  <a16:creationId xmlns:a16="http://schemas.microsoft.com/office/drawing/2014/main" id="{8E2E2454-5C03-4173-B8FE-1AB94658D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a:extLst>
                <a:ext uri="{FF2B5EF4-FFF2-40B4-BE49-F238E27FC236}">
                  <a16:creationId xmlns:a16="http://schemas.microsoft.com/office/drawing/2014/main" id="{2E8C684E-09F3-4317-A7D3-3D18C35931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a:extLst>
                <a:ext uri="{FF2B5EF4-FFF2-40B4-BE49-F238E27FC236}">
                  <a16:creationId xmlns:a16="http://schemas.microsoft.com/office/drawing/2014/main" id="{C5505EC4-4943-4963-98E8-69AF3FDF03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a:extLst>
                <a:ext uri="{FF2B5EF4-FFF2-40B4-BE49-F238E27FC236}">
                  <a16:creationId xmlns:a16="http://schemas.microsoft.com/office/drawing/2014/main" id="{4562C7B8-8AFB-4DDB-B72F-284990D5C4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a:extLst>
                <a:ext uri="{FF2B5EF4-FFF2-40B4-BE49-F238E27FC236}">
                  <a16:creationId xmlns:a16="http://schemas.microsoft.com/office/drawing/2014/main" id="{C3443E48-282C-4250-A466-0EC71FB9E1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a:extLst>
                <a:ext uri="{FF2B5EF4-FFF2-40B4-BE49-F238E27FC236}">
                  <a16:creationId xmlns:a16="http://schemas.microsoft.com/office/drawing/2014/main" id="{E1DA5A47-4EF3-4987-A0B2-0D48C03004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a:extLst>
                <a:ext uri="{FF2B5EF4-FFF2-40B4-BE49-F238E27FC236}">
                  <a16:creationId xmlns:a16="http://schemas.microsoft.com/office/drawing/2014/main" id="{B97C0249-6965-4479-85DD-65D339807E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a:extLst>
                <a:ext uri="{FF2B5EF4-FFF2-40B4-BE49-F238E27FC236}">
                  <a16:creationId xmlns:a16="http://schemas.microsoft.com/office/drawing/2014/main" id="{593CC77F-968A-4E39-A274-8278279149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a:extLst>
                <a:ext uri="{FF2B5EF4-FFF2-40B4-BE49-F238E27FC236}">
                  <a16:creationId xmlns:a16="http://schemas.microsoft.com/office/drawing/2014/main" id="{1238E5CF-CAEC-4B5C-9DB6-A40F03FB3A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a:extLst>
                <a:ext uri="{FF2B5EF4-FFF2-40B4-BE49-F238E27FC236}">
                  <a16:creationId xmlns:a16="http://schemas.microsoft.com/office/drawing/2014/main" id="{BBD96636-6E63-4D65-A35C-92653FC48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a:extLst>
                <a:ext uri="{FF2B5EF4-FFF2-40B4-BE49-F238E27FC236}">
                  <a16:creationId xmlns:a16="http://schemas.microsoft.com/office/drawing/2014/main" id="{8D56D53D-1432-4D95-B0DD-3799916FD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a:extLst>
                <a:ext uri="{FF2B5EF4-FFF2-40B4-BE49-F238E27FC236}">
                  <a16:creationId xmlns:a16="http://schemas.microsoft.com/office/drawing/2014/main" id="{415107AD-3A21-4847-8F6C-C40629276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a:extLst>
                <a:ext uri="{FF2B5EF4-FFF2-40B4-BE49-F238E27FC236}">
                  <a16:creationId xmlns:a16="http://schemas.microsoft.com/office/drawing/2014/main" id="{74B4AC16-93AF-4037-B469-BD1BAB95C9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a:extLst>
                <a:ext uri="{FF2B5EF4-FFF2-40B4-BE49-F238E27FC236}">
                  <a16:creationId xmlns:a16="http://schemas.microsoft.com/office/drawing/2014/main" id="{57AEC385-0F84-4743-A483-0E97114463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a:extLst>
                <a:ext uri="{FF2B5EF4-FFF2-40B4-BE49-F238E27FC236}">
                  <a16:creationId xmlns:a16="http://schemas.microsoft.com/office/drawing/2014/main" id="{90B47478-85F0-4BCA-9C98-48B633FD5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a:extLst>
                <a:ext uri="{FF2B5EF4-FFF2-40B4-BE49-F238E27FC236}">
                  <a16:creationId xmlns:a16="http://schemas.microsoft.com/office/drawing/2014/main" id="{C8F8E9C6-76DE-42DF-9CD7-B9789CDE1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a:extLst>
                <a:ext uri="{FF2B5EF4-FFF2-40B4-BE49-F238E27FC236}">
                  <a16:creationId xmlns:a16="http://schemas.microsoft.com/office/drawing/2014/main" id="{660FFC41-5F89-4B42-913F-7FB178063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a:extLst>
                <a:ext uri="{FF2B5EF4-FFF2-40B4-BE49-F238E27FC236}">
                  <a16:creationId xmlns:a16="http://schemas.microsoft.com/office/drawing/2014/main" id="{1B956442-7A16-4B5B-908F-D69FC0A933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a:extLst>
                <a:ext uri="{FF2B5EF4-FFF2-40B4-BE49-F238E27FC236}">
                  <a16:creationId xmlns:a16="http://schemas.microsoft.com/office/drawing/2014/main" id="{B54D797E-632B-4287-907B-A96D2CCBF4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a:extLst>
                <a:ext uri="{FF2B5EF4-FFF2-40B4-BE49-F238E27FC236}">
                  <a16:creationId xmlns:a16="http://schemas.microsoft.com/office/drawing/2014/main" id="{BF7D9703-D82B-498D-AA68-475F298FAA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8" name="Group 97">
            <a:extLst>
              <a:ext uri="{FF2B5EF4-FFF2-40B4-BE49-F238E27FC236}">
                <a16:creationId xmlns:a16="http://schemas.microsoft.com/office/drawing/2014/main" id="{F8D580F2-1EDA-4B5F-98EB-EF8F18E9B7C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470421"/>
            <a:chOff x="697883" y="1816768"/>
            <a:chExt cx="3674476" cy="3470421"/>
          </a:xfrm>
        </p:grpSpPr>
        <p:sp>
          <p:nvSpPr>
            <p:cNvPr id="99" name="Rectangle 98">
              <a:extLst>
                <a:ext uri="{FF2B5EF4-FFF2-40B4-BE49-F238E27FC236}">
                  <a16:creationId xmlns:a16="http://schemas.microsoft.com/office/drawing/2014/main" id="{E0F2EADF-2A67-482F-B290-DED5172BB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100" name="Isosceles Triangle 22">
              <a:extLst>
                <a:ext uri="{FF2B5EF4-FFF2-40B4-BE49-F238E27FC236}">
                  <a16:creationId xmlns:a16="http://schemas.microsoft.com/office/drawing/2014/main" id="{39BCFDA0-B04D-4835-A135-02F8969F3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a:extLst>
                <a:ext uri="{FF2B5EF4-FFF2-40B4-BE49-F238E27FC236}">
                  <a16:creationId xmlns:a16="http://schemas.microsoft.com/office/drawing/2014/main" id="{6DD3C0B8-C176-40C2-93F5-670E2BAC7D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3" name="CasellaDiTesto 32">
            <a:extLst>
              <a:ext uri="{FF2B5EF4-FFF2-40B4-BE49-F238E27FC236}">
                <a16:creationId xmlns:a16="http://schemas.microsoft.com/office/drawing/2014/main" id="{C679A499-46F3-4772-903C-DB5AC2322901}"/>
              </a:ext>
            </a:extLst>
          </p:cNvPr>
          <p:cNvSpPr txBox="1"/>
          <p:nvPr/>
        </p:nvSpPr>
        <p:spPr>
          <a:xfrm>
            <a:off x="888631" y="2349925"/>
            <a:ext cx="3498979" cy="2456442"/>
          </a:xfrm>
          <a:prstGeom prst="rect">
            <a:avLst/>
          </a:prstGeom>
        </p:spPr>
        <p:txBody>
          <a:bodyPr vert="horz" lIns="228600" tIns="228600" rIns="228600" bIns="228600" rtlCol="0" anchor="ctr">
            <a:normAutofit/>
          </a:bodyPr>
          <a:lstStyle/>
          <a:p>
            <a:pPr algn="ctr">
              <a:lnSpc>
                <a:spcPct val="85000"/>
              </a:lnSpc>
              <a:spcBef>
                <a:spcPct val="0"/>
              </a:spcBef>
              <a:spcAft>
                <a:spcPts val="600"/>
              </a:spcAft>
            </a:pPr>
            <a:r>
              <a:rPr lang="en-US" sz="4000" spc="-150" dirty="0">
                <a:effectLst>
                  <a:outerShdw blurRad="38100" dist="38100" dir="2700000" algn="tl">
                    <a:srgbClr val="000000">
                      <a:alpha val="43137"/>
                    </a:srgbClr>
                  </a:outerShdw>
                </a:effectLst>
                <a:latin typeface="+mj-lt"/>
                <a:ea typeface="+mj-ea"/>
                <a:cs typeface="+mj-cs"/>
              </a:rPr>
              <a:t>ALGORITMO</a:t>
            </a:r>
          </a:p>
          <a:p>
            <a:pPr algn="ctr">
              <a:lnSpc>
                <a:spcPct val="85000"/>
              </a:lnSpc>
              <a:spcBef>
                <a:spcPct val="0"/>
              </a:spcBef>
              <a:spcAft>
                <a:spcPts val="600"/>
              </a:spcAft>
            </a:pPr>
            <a:r>
              <a:rPr lang="en-US" sz="4000" spc="-150" dirty="0">
                <a:effectLst>
                  <a:outerShdw blurRad="38100" dist="38100" dir="2700000" algn="tl">
                    <a:srgbClr val="000000">
                      <a:alpha val="43137"/>
                    </a:srgbClr>
                  </a:outerShdw>
                </a:effectLst>
                <a:latin typeface="+mj-lt"/>
                <a:ea typeface="+mj-ea"/>
                <a:cs typeface="+mj-cs"/>
              </a:rPr>
              <a:t>GENETICO</a:t>
            </a:r>
          </a:p>
        </p:txBody>
      </p:sp>
      <p:sp>
        <p:nvSpPr>
          <p:cNvPr id="3" name="Segnaposto contenuto 2">
            <a:extLst>
              <a:ext uri="{FF2B5EF4-FFF2-40B4-BE49-F238E27FC236}">
                <a16:creationId xmlns:a16="http://schemas.microsoft.com/office/drawing/2014/main" id="{44C8DAC4-8618-490D-AE5F-C4BD83C266C7}"/>
              </a:ext>
            </a:extLst>
          </p:cNvPr>
          <p:cNvSpPr>
            <a:spLocks noGrp="1"/>
          </p:cNvSpPr>
          <p:nvPr>
            <p:ph idx="1"/>
          </p:nvPr>
        </p:nvSpPr>
        <p:spPr>
          <a:xfrm>
            <a:off x="5118447" y="803186"/>
            <a:ext cx="6281873" cy="5248622"/>
          </a:xfrm>
        </p:spPr>
        <p:txBody>
          <a:bodyPr vert="horz" lIns="91440" tIns="45720" rIns="91440" bIns="45720" rtlCol="0" anchor="ctr">
            <a:normAutofit/>
          </a:bodyPr>
          <a:lstStyle/>
          <a:p>
            <a:r>
              <a:rPr lang="en-US" dirty="0"/>
              <a:t>Diverse </a:t>
            </a:r>
            <a:r>
              <a:rPr lang="en-US" dirty="0" err="1"/>
              <a:t>popolazioni</a:t>
            </a:r>
            <a:r>
              <a:rPr lang="en-US" dirty="0"/>
              <a:t> di </a:t>
            </a:r>
            <a:r>
              <a:rPr lang="en-US" dirty="0" err="1"/>
              <a:t>soluzioni</a:t>
            </a:r>
            <a:r>
              <a:rPr lang="en-US" dirty="0"/>
              <a:t> </a:t>
            </a:r>
            <a:r>
              <a:rPr lang="en-US" dirty="0" err="1"/>
              <a:t>vengono</a:t>
            </a:r>
            <a:r>
              <a:rPr lang="en-US" dirty="0"/>
              <a:t> evolute </a:t>
            </a:r>
            <a:r>
              <a:rPr lang="en-US" dirty="0" err="1"/>
              <a:t>contemporaneamente</a:t>
            </a:r>
            <a:r>
              <a:rPr lang="en-US" dirty="0"/>
              <a:t>, </a:t>
            </a:r>
            <a:r>
              <a:rPr lang="en-US" dirty="0" err="1"/>
              <a:t>continuamente</a:t>
            </a:r>
            <a:endParaRPr lang="en-US" dirty="0"/>
          </a:p>
          <a:p>
            <a:r>
              <a:rPr lang="en-US" dirty="0" err="1"/>
              <a:t>Codifica</a:t>
            </a:r>
            <a:endParaRPr lang="en-US" dirty="0"/>
          </a:p>
          <a:p>
            <a:r>
              <a:rPr lang="en-US" dirty="0" err="1"/>
              <a:t>Mutazione</a:t>
            </a:r>
            <a:endParaRPr lang="en-US" dirty="0"/>
          </a:p>
          <a:p>
            <a:r>
              <a:rPr lang="en-US" dirty="0" err="1"/>
              <a:t>Scelta</a:t>
            </a:r>
            <a:r>
              <a:rPr lang="en-US" dirty="0"/>
              <a:t> </a:t>
            </a:r>
            <a:r>
              <a:rPr lang="en-US" dirty="0" err="1"/>
              <a:t>dei</a:t>
            </a:r>
            <a:r>
              <a:rPr lang="en-US" dirty="0"/>
              <a:t> </a:t>
            </a:r>
            <a:r>
              <a:rPr lang="en-US" dirty="0" err="1"/>
              <a:t>genitori</a:t>
            </a:r>
            <a:endParaRPr lang="en-US" dirty="0"/>
          </a:p>
          <a:p>
            <a:r>
              <a:rPr lang="en-US" dirty="0"/>
              <a:t>Cross-Over</a:t>
            </a:r>
          </a:p>
          <a:p>
            <a:endParaRPr lang="en-US" dirty="0"/>
          </a:p>
        </p:txBody>
      </p:sp>
    </p:spTree>
    <p:extLst>
      <p:ext uri="{BB962C8B-B14F-4D97-AF65-F5344CB8AC3E}">
        <p14:creationId xmlns:p14="http://schemas.microsoft.com/office/powerpoint/2010/main" val="1670984515"/>
      </p:ext>
    </p:extLst>
  </p:cSld>
  <p:clrMapOvr>
    <a:overrideClrMapping bg1="dk1" tx1="lt1" bg2="dk2" tx2="lt2" accent1="accent1" accent2="accent2" accent3="accent3" accent4="accent4" accent5="accent5" accent6="accent6" hlink="hlink" folHlink="folHlink"/>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559402E3-94ED-43E9-B760-5B1A986B06B4}"/>
              </a:ext>
            </a:extLst>
          </p:cNvPr>
          <p:cNvSpPr txBox="1"/>
          <p:nvPr/>
        </p:nvSpPr>
        <p:spPr>
          <a:xfrm>
            <a:off x="2711539" y="760622"/>
            <a:ext cx="6230857" cy="1230570"/>
          </a:xfrm>
          <a:prstGeom prst="rect">
            <a:avLst/>
          </a:prstGeom>
        </p:spPr>
        <p:txBody>
          <a:bodyPr vert="horz" lIns="228600" tIns="228600" rIns="228600" bIns="228600" rtlCol="0" anchor="t">
            <a:normAutofit/>
          </a:bodyPr>
          <a:lstStyle/>
          <a:p>
            <a:pPr algn="ctr">
              <a:lnSpc>
                <a:spcPct val="85000"/>
              </a:lnSpc>
              <a:spcBef>
                <a:spcPct val="0"/>
              </a:spcBef>
              <a:spcAft>
                <a:spcPts val="600"/>
              </a:spcAft>
            </a:pPr>
            <a:r>
              <a:rPr lang="en-US" sz="3600" spc="-150" dirty="0" err="1">
                <a:solidFill>
                  <a:schemeClr val="accent1"/>
                </a:solidFill>
                <a:effectLst>
                  <a:outerShdw blurRad="38100" dist="38100" dir="2700000" algn="tl">
                    <a:srgbClr val="000000">
                      <a:alpha val="43137"/>
                    </a:srgbClr>
                  </a:outerShdw>
                </a:effectLst>
                <a:latin typeface="+mj-lt"/>
                <a:ea typeface="+mj-ea"/>
                <a:cs typeface="+mj-cs"/>
              </a:rPr>
              <a:t>Popolazioni</a:t>
            </a:r>
            <a:r>
              <a:rPr lang="en-US" sz="3600" spc="-150" dirty="0">
                <a:solidFill>
                  <a:schemeClr val="accent1"/>
                </a:solidFill>
                <a:effectLst>
                  <a:outerShdw blurRad="38100" dist="38100" dir="2700000" algn="tl">
                    <a:srgbClr val="000000">
                      <a:alpha val="43137"/>
                    </a:srgbClr>
                  </a:outerShdw>
                </a:effectLst>
                <a:latin typeface="+mj-lt"/>
                <a:ea typeface="+mj-ea"/>
                <a:cs typeface="+mj-cs"/>
              </a:rPr>
              <a:t> in </a:t>
            </a:r>
            <a:r>
              <a:rPr lang="en-US" sz="3600" spc="-150" dirty="0" err="1">
                <a:solidFill>
                  <a:schemeClr val="accent1"/>
                </a:solidFill>
                <a:effectLst>
                  <a:outerShdw blurRad="38100" dist="38100" dir="2700000" algn="tl">
                    <a:srgbClr val="000000">
                      <a:alpha val="43137"/>
                    </a:srgbClr>
                  </a:outerShdw>
                </a:effectLst>
                <a:latin typeface="+mj-lt"/>
                <a:ea typeface="+mj-ea"/>
                <a:cs typeface="+mj-cs"/>
              </a:rPr>
              <a:t>parallelo</a:t>
            </a:r>
            <a:endParaRPr lang="en-US" sz="3600" spc="-150" dirty="0">
              <a:solidFill>
                <a:schemeClr val="accent1"/>
              </a:solidFill>
              <a:effectLst>
                <a:outerShdw blurRad="38100" dist="38100" dir="2700000" algn="tl">
                  <a:srgbClr val="000000">
                    <a:alpha val="43137"/>
                  </a:srgbClr>
                </a:outerShdw>
              </a:effectLst>
              <a:latin typeface="+mj-lt"/>
              <a:ea typeface="+mj-ea"/>
              <a:cs typeface="+mj-cs"/>
            </a:endParaRPr>
          </a:p>
        </p:txBody>
      </p:sp>
      <p:sp>
        <p:nvSpPr>
          <p:cNvPr id="4" name="CasellaDiTesto 3">
            <a:extLst>
              <a:ext uri="{FF2B5EF4-FFF2-40B4-BE49-F238E27FC236}">
                <a16:creationId xmlns:a16="http://schemas.microsoft.com/office/drawing/2014/main" id="{F898B498-4704-4118-93DA-3BA1CD12792C}"/>
              </a:ext>
            </a:extLst>
          </p:cNvPr>
          <p:cNvSpPr txBox="1"/>
          <p:nvPr/>
        </p:nvSpPr>
        <p:spPr>
          <a:xfrm>
            <a:off x="522515" y="1991192"/>
            <a:ext cx="10608906" cy="3802762"/>
          </a:xfrm>
          <a:prstGeom prst="rect">
            <a:avLst/>
          </a:prstGeom>
        </p:spPr>
        <p:txBody>
          <a:bodyPr vert="horz" lIns="91440" tIns="45720" rIns="91440" bIns="45720" rtlCol="0" anchor="t">
            <a:normAutofit/>
          </a:bodyPr>
          <a:lstStyle/>
          <a:p>
            <a:pPr marL="285750" indent="-228600">
              <a:lnSpc>
                <a:spcPct val="110000"/>
              </a:lnSpc>
              <a:spcAft>
                <a:spcPts val="600"/>
              </a:spcAft>
              <a:buClr>
                <a:schemeClr val="accent1"/>
              </a:buClr>
              <a:buSzPct val="110000"/>
              <a:buFont typeface="Wingdings" panose="05000000000000000000" pitchFamily="2" charset="2"/>
              <a:buChar char="§"/>
              <a:defRPr/>
            </a:pPr>
            <a:r>
              <a:rPr lang="it-IT" altLang="it-IT" sz="1600" dirty="0">
                <a:solidFill>
                  <a:schemeClr val="bg1"/>
                </a:solidFill>
              </a:rPr>
              <a:t>Prendendo</a:t>
            </a:r>
            <a:r>
              <a:rPr lang="en-US" altLang="it-IT" sz="1600" dirty="0">
                <a:solidFill>
                  <a:schemeClr val="bg1"/>
                </a:solidFill>
              </a:rPr>
              <a:t> in </a:t>
            </a:r>
            <a:r>
              <a:rPr lang="en-US" altLang="it-IT" sz="1600" dirty="0" err="1">
                <a:solidFill>
                  <a:schemeClr val="bg1"/>
                </a:solidFill>
              </a:rPr>
              <a:t>ingresso</a:t>
            </a:r>
            <a:r>
              <a:rPr lang="en-US" altLang="it-IT" sz="1600" dirty="0">
                <a:solidFill>
                  <a:schemeClr val="bg1"/>
                </a:solidFill>
              </a:rPr>
              <a:t> le </a:t>
            </a:r>
            <a:r>
              <a:rPr lang="en-US" altLang="it-IT" sz="1600" dirty="0" err="1">
                <a:solidFill>
                  <a:schemeClr val="bg1"/>
                </a:solidFill>
              </a:rPr>
              <a:t>soluzioni</a:t>
            </a:r>
            <a:r>
              <a:rPr lang="en-US" altLang="it-IT" sz="1600" dirty="0">
                <a:solidFill>
                  <a:schemeClr val="bg1"/>
                </a:solidFill>
              </a:rPr>
              <a:t> generate </a:t>
            </a:r>
            <a:r>
              <a:rPr lang="en-US" altLang="it-IT" sz="1600" dirty="0" err="1">
                <a:solidFill>
                  <a:schemeClr val="bg1"/>
                </a:solidFill>
              </a:rPr>
              <a:t>dall”algoritmo</a:t>
            </a:r>
            <a:r>
              <a:rPr lang="en-US" altLang="it-IT" sz="1600" dirty="0">
                <a:solidFill>
                  <a:schemeClr val="bg1"/>
                </a:solidFill>
              </a:rPr>
              <a:t> </a:t>
            </a:r>
            <a:r>
              <a:rPr lang="en-US" altLang="it-IT" sz="1600" dirty="0" err="1">
                <a:solidFill>
                  <a:schemeClr val="bg1"/>
                </a:solidFill>
              </a:rPr>
              <a:t>precedente</a:t>
            </a:r>
            <a:r>
              <a:rPr lang="en-US" altLang="it-IT" sz="1600" dirty="0">
                <a:solidFill>
                  <a:schemeClr val="bg1"/>
                </a:solidFill>
              </a:rPr>
              <a:t>(Cheapest Insertion), </a:t>
            </a:r>
            <a:r>
              <a:rPr lang="en-US" altLang="it-IT" sz="1600" dirty="0" err="1">
                <a:solidFill>
                  <a:schemeClr val="bg1"/>
                </a:solidFill>
              </a:rPr>
              <a:t>viene</a:t>
            </a:r>
            <a:r>
              <a:rPr lang="en-US" altLang="it-IT" sz="1600" dirty="0">
                <a:solidFill>
                  <a:schemeClr val="bg1"/>
                </a:solidFill>
              </a:rPr>
              <a:t> </a:t>
            </a:r>
            <a:r>
              <a:rPr lang="en-US" altLang="it-IT" sz="1600" dirty="0" err="1">
                <a:solidFill>
                  <a:schemeClr val="bg1"/>
                </a:solidFill>
              </a:rPr>
              <a:t>fatto</a:t>
            </a:r>
            <a:r>
              <a:rPr lang="en-US" altLang="it-IT" sz="1600" dirty="0">
                <a:solidFill>
                  <a:schemeClr val="bg1"/>
                </a:solidFill>
              </a:rPr>
              <a:t> il crossover </a:t>
            </a:r>
            <a:r>
              <a:rPr lang="en-US" altLang="it-IT" sz="1600" dirty="0" err="1">
                <a:solidFill>
                  <a:schemeClr val="bg1"/>
                </a:solidFill>
              </a:rPr>
              <a:t>fino</a:t>
            </a:r>
            <a:r>
              <a:rPr lang="en-US" altLang="it-IT" sz="1600" dirty="0">
                <a:solidFill>
                  <a:schemeClr val="bg1"/>
                </a:solidFill>
              </a:rPr>
              <a:t> ad </a:t>
            </a:r>
            <a:r>
              <a:rPr lang="en-US" altLang="it-IT" sz="1600" dirty="0" err="1">
                <a:solidFill>
                  <a:schemeClr val="bg1"/>
                </a:solidFill>
              </a:rPr>
              <a:t>ottenere</a:t>
            </a:r>
            <a:r>
              <a:rPr lang="en-US" altLang="it-IT" sz="1600" dirty="0">
                <a:solidFill>
                  <a:schemeClr val="bg1"/>
                </a:solidFill>
              </a:rPr>
              <a:t> MAX_POPULATION_SIZE.</a:t>
            </a:r>
          </a:p>
          <a:p>
            <a:pPr marL="285750" indent="-228600">
              <a:lnSpc>
                <a:spcPct val="110000"/>
              </a:lnSpc>
              <a:spcAft>
                <a:spcPts val="600"/>
              </a:spcAft>
              <a:buClr>
                <a:schemeClr val="accent1"/>
              </a:buClr>
              <a:buSzPct val="110000"/>
              <a:buFont typeface="Wingdings" panose="05000000000000000000" pitchFamily="2" charset="2"/>
              <a:buChar char="§"/>
              <a:defRPr/>
            </a:pPr>
            <a:r>
              <a:rPr lang="en-US" sz="1600" dirty="0" err="1">
                <a:solidFill>
                  <a:schemeClr val="bg1"/>
                </a:solidFill>
              </a:rPr>
              <a:t>Vengono</a:t>
            </a:r>
            <a:r>
              <a:rPr lang="en-US" sz="1600" dirty="0">
                <a:solidFill>
                  <a:schemeClr val="bg1"/>
                </a:solidFill>
              </a:rPr>
              <a:t> create poi un </a:t>
            </a:r>
            <a:r>
              <a:rPr lang="en-US" sz="1600" dirty="0" err="1">
                <a:solidFill>
                  <a:schemeClr val="bg1"/>
                </a:solidFill>
              </a:rPr>
              <a:t>numero</a:t>
            </a:r>
            <a:r>
              <a:rPr lang="en-US" sz="1600" dirty="0">
                <a:solidFill>
                  <a:schemeClr val="bg1"/>
                </a:solidFill>
              </a:rPr>
              <a:t> (</a:t>
            </a:r>
            <a:r>
              <a:rPr lang="en-US" sz="1600" dirty="0" err="1">
                <a:solidFill>
                  <a:schemeClr val="bg1"/>
                </a:solidFill>
              </a:rPr>
              <a:t>che</a:t>
            </a:r>
            <a:r>
              <a:rPr lang="en-US" sz="1600" dirty="0">
                <a:solidFill>
                  <a:schemeClr val="bg1"/>
                </a:solidFill>
              </a:rPr>
              <a:t> </a:t>
            </a:r>
            <a:r>
              <a:rPr lang="en-US" sz="1600" dirty="0" err="1">
                <a:solidFill>
                  <a:schemeClr val="bg1"/>
                </a:solidFill>
              </a:rPr>
              <a:t>dipende</a:t>
            </a:r>
            <a:r>
              <a:rPr lang="en-US" sz="1600" dirty="0">
                <a:solidFill>
                  <a:schemeClr val="bg1"/>
                </a:solidFill>
              </a:rPr>
              <a:t> </a:t>
            </a:r>
            <a:r>
              <a:rPr lang="en-US" sz="1600" dirty="0" err="1">
                <a:solidFill>
                  <a:schemeClr val="bg1"/>
                </a:solidFill>
              </a:rPr>
              <a:t>dai</a:t>
            </a:r>
            <a:r>
              <a:rPr lang="en-US" sz="1600" dirty="0">
                <a:solidFill>
                  <a:schemeClr val="bg1"/>
                </a:solidFill>
              </a:rPr>
              <a:t> processor </a:t>
            </a:r>
            <a:r>
              <a:rPr lang="en-US" sz="1600" dirty="0" err="1">
                <a:solidFill>
                  <a:schemeClr val="bg1"/>
                </a:solidFill>
              </a:rPr>
              <a:t>della</a:t>
            </a:r>
            <a:r>
              <a:rPr lang="en-US" sz="1600" dirty="0">
                <a:solidFill>
                  <a:schemeClr val="bg1"/>
                </a:solidFill>
              </a:rPr>
              <a:t> </a:t>
            </a:r>
            <a:r>
              <a:rPr lang="en-US" sz="1600" dirty="0" err="1">
                <a:solidFill>
                  <a:schemeClr val="bg1"/>
                </a:solidFill>
              </a:rPr>
              <a:t>macchina</a:t>
            </a:r>
            <a:r>
              <a:rPr lang="en-US" sz="1600" dirty="0">
                <a:solidFill>
                  <a:schemeClr val="bg1"/>
                </a:solidFill>
              </a:rPr>
              <a:t>) di </a:t>
            </a:r>
            <a:r>
              <a:rPr lang="en-US" sz="1600" dirty="0" err="1">
                <a:solidFill>
                  <a:schemeClr val="bg1"/>
                </a:solidFill>
              </a:rPr>
              <a:t>popolazioni</a:t>
            </a:r>
            <a:r>
              <a:rPr lang="en-US" sz="1600" dirty="0">
                <a:solidFill>
                  <a:schemeClr val="bg1"/>
                </a:solidFill>
              </a:rPr>
              <a:t> </a:t>
            </a:r>
            <a:r>
              <a:rPr lang="en-US" sz="1600" dirty="0" err="1">
                <a:solidFill>
                  <a:schemeClr val="bg1"/>
                </a:solidFill>
              </a:rPr>
              <a:t>uguali</a:t>
            </a:r>
            <a:r>
              <a:rPr lang="en-US" sz="1600" dirty="0">
                <a:solidFill>
                  <a:schemeClr val="bg1"/>
                </a:solidFill>
              </a:rPr>
              <a:t> di </a:t>
            </a:r>
            <a:r>
              <a:rPr lang="en-US" sz="1600" dirty="0" err="1">
                <a:solidFill>
                  <a:schemeClr val="bg1"/>
                </a:solidFill>
              </a:rPr>
              <a:t>partenza</a:t>
            </a:r>
            <a:r>
              <a:rPr lang="en-US" sz="1600" dirty="0">
                <a:solidFill>
                  <a:schemeClr val="bg1"/>
                </a:solidFill>
              </a:rPr>
              <a:t>, le </a:t>
            </a:r>
            <a:r>
              <a:rPr lang="en-US" sz="1600" dirty="0" err="1">
                <a:solidFill>
                  <a:schemeClr val="bg1"/>
                </a:solidFill>
              </a:rPr>
              <a:t>quali</a:t>
            </a:r>
            <a:r>
              <a:rPr lang="en-US" sz="1600" dirty="0">
                <a:solidFill>
                  <a:schemeClr val="bg1"/>
                </a:solidFill>
              </a:rPr>
              <a:t> </a:t>
            </a:r>
            <a:r>
              <a:rPr lang="en-US" sz="1600" dirty="0" err="1">
                <a:solidFill>
                  <a:schemeClr val="bg1"/>
                </a:solidFill>
              </a:rPr>
              <a:t>vengono</a:t>
            </a:r>
            <a:r>
              <a:rPr lang="en-US" sz="1600" dirty="0">
                <a:solidFill>
                  <a:schemeClr val="bg1"/>
                </a:solidFill>
              </a:rPr>
              <a:t> evolute in </a:t>
            </a:r>
            <a:r>
              <a:rPr lang="en-US" sz="1600" dirty="0" err="1">
                <a:solidFill>
                  <a:schemeClr val="bg1"/>
                </a:solidFill>
              </a:rPr>
              <a:t>contemporanea</a:t>
            </a:r>
            <a:r>
              <a:rPr lang="en-US" sz="1600" dirty="0">
                <a:solidFill>
                  <a:schemeClr val="bg1"/>
                </a:solidFill>
              </a:rPr>
              <a:t>, </a:t>
            </a:r>
            <a:r>
              <a:rPr lang="en-US" sz="1600" dirty="0" err="1">
                <a:solidFill>
                  <a:schemeClr val="bg1"/>
                </a:solidFill>
              </a:rPr>
              <a:t>tramite</a:t>
            </a:r>
            <a:r>
              <a:rPr lang="en-US" sz="1600" dirty="0">
                <a:solidFill>
                  <a:schemeClr val="bg1"/>
                </a:solidFill>
              </a:rPr>
              <a:t> </a:t>
            </a:r>
            <a:r>
              <a:rPr lang="it-IT" sz="1600" dirty="0">
                <a:solidFill>
                  <a:schemeClr val="bg1"/>
                </a:solidFill>
              </a:rPr>
              <a:t>scelta</a:t>
            </a:r>
            <a:r>
              <a:rPr lang="en-US" sz="1600" dirty="0">
                <a:solidFill>
                  <a:schemeClr val="bg1"/>
                </a:solidFill>
              </a:rPr>
              <a:t> di </a:t>
            </a:r>
            <a:r>
              <a:rPr lang="en-US" sz="1600" dirty="0" err="1">
                <a:solidFill>
                  <a:schemeClr val="bg1"/>
                </a:solidFill>
              </a:rPr>
              <a:t>genitori</a:t>
            </a:r>
            <a:r>
              <a:rPr lang="en-US" sz="1600" dirty="0">
                <a:solidFill>
                  <a:schemeClr val="bg1"/>
                </a:solidFill>
              </a:rPr>
              <a:t>, </a:t>
            </a:r>
            <a:r>
              <a:rPr lang="en-US" sz="1600" dirty="0" err="1">
                <a:solidFill>
                  <a:schemeClr val="bg1"/>
                </a:solidFill>
              </a:rPr>
              <a:t>mutazione</a:t>
            </a:r>
            <a:r>
              <a:rPr lang="en-US" sz="1600" dirty="0">
                <a:solidFill>
                  <a:schemeClr val="bg1"/>
                </a:solidFill>
              </a:rPr>
              <a:t> e crossover, </a:t>
            </a:r>
            <a:r>
              <a:rPr lang="en-US" sz="1600" dirty="0" err="1">
                <a:solidFill>
                  <a:schemeClr val="bg1"/>
                </a:solidFill>
              </a:rPr>
              <a:t>ottenendo</a:t>
            </a:r>
            <a:r>
              <a:rPr lang="en-US" sz="1600" dirty="0">
                <a:solidFill>
                  <a:schemeClr val="bg1"/>
                </a:solidFill>
              </a:rPr>
              <a:t> </a:t>
            </a:r>
            <a:r>
              <a:rPr lang="en-US" sz="1600" dirty="0" err="1">
                <a:solidFill>
                  <a:schemeClr val="bg1"/>
                </a:solidFill>
              </a:rPr>
              <a:t>soluzioni</a:t>
            </a:r>
            <a:r>
              <a:rPr lang="en-US" sz="1600" dirty="0">
                <a:solidFill>
                  <a:schemeClr val="bg1"/>
                </a:solidFill>
              </a:rPr>
              <a:t> diverse per </a:t>
            </a:r>
            <a:r>
              <a:rPr lang="en-US" sz="1600" dirty="0" err="1">
                <a:solidFill>
                  <a:schemeClr val="bg1"/>
                </a:solidFill>
              </a:rPr>
              <a:t>ciascuna</a:t>
            </a:r>
            <a:r>
              <a:rPr lang="en-US" sz="1600" dirty="0">
                <a:solidFill>
                  <a:schemeClr val="bg1"/>
                </a:solidFill>
              </a:rPr>
              <a:t> </a:t>
            </a:r>
            <a:r>
              <a:rPr lang="en-US" sz="1600" dirty="0" err="1">
                <a:solidFill>
                  <a:schemeClr val="bg1"/>
                </a:solidFill>
              </a:rPr>
              <a:t>popolazione</a:t>
            </a:r>
            <a:endParaRPr lang="en-US" sz="1600" dirty="0">
              <a:solidFill>
                <a:schemeClr val="bg1"/>
              </a:solidFill>
            </a:endParaRPr>
          </a:p>
          <a:p>
            <a:pPr marL="285750" indent="-228600">
              <a:lnSpc>
                <a:spcPct val="110000"/>
              </a:lnSpc>
              <a:spcAft>
                <a:spcPts val="600"/>
              </a:spcAft>
              <a:buClr>
                <a:schemeClr val="accent1"/>
              </a:buClr>
              <a:buSzPct val="110000"/>
              <a:buFont typeface="Wingdings" panose="05000000000000000000" pitchFamily="2" charset="2"/>
              <a:buChar char="§"/>
              <a:defRPr/>
            </a:pPr>
            <a:r>
              <a:rPr lang="en-US" sz="1600" dirty="0" err="1">
                <a:solidFill>
                  <a:schemeClr val="bg1"/>
                </a:solidFill>
              </a:rPr>
              <a:t>Vengono</a:t>
            </a:r>
            <a:r>
              <a:rPr lang="en-US" sz="1600" dirty="0">
                <a:solidFill>
                  <a:schemeClr val="bg1"/>
                </a:solidFill>
              </a:rPr>
              <a:t> poi </a:t>
            </a:r>
            <a:r>
              <a:rPr lang="en-US" sz="1600" dirty="0" err="1">
                <a:solidFill>
                  <a:schemeClr val="bg1"/>
                </a:solidFill>
              </a:rPr>
              <a:t>messi</a:t>
            </a:r>
            <a:r>
              <a:rPr lang="en-US" sz="1600" dirty="0">
                <a:solidFill>
                  <a:schemeClr val="bg1"/>
                </a:solidFill>
              </a:rPr>
              <a:t> </a:t>
            </a:r>
            <a:r>
              <a:rPr lang="en-US" sz="1600" dirty="0" err="1">
                <a:solidFill>
                  <a:schemeClr val="bg1"/>
                </a:solidFill>
              </a:rPr>
              <a:t>insieme</a:t>
            </a:r>
            <a:r>
              <a:rPr lang="en-US" sz="1600" dirty="0">
                <a:solidFill>
                  <a:schemeClr val="bg1"/>
                </a:solidFill>
              </a:rPr>
              <a:t> tutti </a:t>
            </a:r>
            <a:r>
              <a:rPr lang="en-US" sz="1600" dirty="0" err="1">
                <a:solidFill>
                  <a:schemeClr val="bg1"/>
                </a:solidFill>
              </a:rPr>
              <a:t>gli</a:t>
            </a:r>
            <a:r>
              <a:rPr lang="en-US" sz="1600" dirty="0">
                <a:solidFill>
                  <a:schemeClr val="bg1"/>
                </a:solidFill>
              </a:rPr>
              <a:t> </a:t>
            </a:r>
            <a:r>
              <a:rPr lang="en-US" sz="1600" dirty="0" err="1">
                <a:solidFill>
                  <a:schemeClr val="bg1"/>
                </a:solidFill>
              </a:rPr>
              <a:t>individui</a:t>
            </a:r>
            <a:r>
              <a:rPr lang="en-US" sz="1600" dirty="0">
                <a:solidFill>
                  <a:schemeClr val="bg1"/>
                </a:solidFill>
              </a:rPr>
              <a:t>, </a:t>
            </a:r>
            <a:r>
              <a:rPr lang="en-US" sz="1600" dirty="0" err="1">
                <a:solidFill>
                  <a:schemeClr val="bg1"/>
                </a:solidFill>
              </a:rPr>
              <a:t>rimossi</a:t>
            </a:r>
            <a:r>
              <a:rPr lang="en-US" sz="1600" dirty="0">
                <a:solidFill>
                  <a:schemeClr val="bg1"/>
                </a:solidFill>
              </a:rPr>
              <a:t> </a:t>
            </a:r>
            <a:r>
              <a:rPr lang="en-US" sz="1600" dirty="0" err="1">
                <a:solidFill>
                  <a:schemeClr val="bg1"/>
                </a:solidFill>
              </a:rPr>
              <a:t>quelli</a:t>
            </a:r>
            <a:r>
              <a:rPr lang="en-US" sz="1600" dirty="0">
                <a:solidFill>
                  <a:schemeClr val="bg1"/>
                </a:solidFill>
              </a:rPr>
              <a:t> </a:t>
            </a:r>
            <a:r>
              <a:rPr lang="en-US" sz="1600" dirty="0" err="1">
                <a:solidFill>
                  <a:schemeClr val="bg1"/>
                </a:solidFill>
              </a:rPr>
              <a:t>duplicati</a:t>
            </a:r>
            <a:r>
              <a:rPr lang="en-US" sz="1600" dirty="0">
                <a:solidFill>
                  <a:schemeClr val="bg1"/>
                </a:solidFill>
              </a:rPr>
              <a:t> e </a:t>
            </a:r>
            <a:r>
              <a:rPr lang="en-US" sz="1600" dirty="0" err="1">
                <a:solidFill>
                  <a:schemeClr val="bg1"/>
                </a:solidFill>
              </a:rPr>
              <a:t>rimossi</a:t>
            </a:r>
            <a:r>
              <a:rPr lang="en-US" sz="1600" dirty="0">
                <a:solidFill>
                  <a:schemeClr val="bg1"/>
                </a:solidFill>
              </a:rPr>
              <a:t> I </a:t>
            </a:r>
            <a:r>
              <a:rPr lang="en-US" sz="1600" dirty="0" err="1">
                <a:solidFill>
                  <a:schemeClr val="bg1"/>
                </a:solidFill>
              </a:rPr>
              <a:t>peggiori</a:t>
            </a:r>
            <a:r>
              <a:rPr lang="en-US" sz="1600" dirty="0">
                <a:solidFill>
                  <a:schemeClr val="bg1"/>
                </a:solidFill>
              </a:rPr>
              <a:t> fin a </a:t>
            </a:r>
            <a:r>
              <a:rPr lang="en-US" sz="1600" dirty="0" err="1">
                <a:solidFill>
                  <a:schemeClr val="bg1"/>
                </a:solidFill>
              </a:rPr>
              <a:t>raggiungere</a:t>
            </a:r>
            <a:r>
              <a:rPr lang="en-US" sz="1600" dirty="0">
                <a:solidFill>
                  <a:schemeClr val="bg1"/>
                </a:solidFill>
              </a:rPr>
              <a:t> MAX_POPULATION_SIZE</a:t>
            </a:r>
          </a:p>
          <a:p>
            <a:pPr marL="285750" indent="-228600">
              <a:lnSpc>
                <a:spcPct val="110000"/>
              </a:lnSpc>
              <a:spcAft>
                <a:spcPts val="600"/>
              </a:spcAft>
              <a:buClr>
                <a:schemeClr val="accent1"/>
              </a:buClr>
              <a:buSzPct val="110000"/>
              <a:buFont typeface="Wingdings" panose="05000000000000000000" pitchFamily="2" charset="2"/>
              <a:buChar char="§"/>
              <a:defRPr/>
            </a:pPr>
            <a:r>
              <a:rPr lang="en-US" sz="1600" dirty="0" err="1">
                <a:solidFill>
                  <a:schemeClr val="bg1"/>
                </a:solidFill>
              </a:rPr>
              <a:t>Questo</a:t>
            </a:r>
            <a:r>
              <a:rPr lang="en-US" sz="1600" dirty="0">
                <a:solidFill>
                  <a:schemeClr val="bg1"/>
                </a:solidFill>
              </a:rPr>
              <a:t> </a:t>
            </a:r>
            <a:r>
              <a:rPr lang="en-US" sz="1600" dirty="0" err="1">
                <a:solidFill>
                  <a:schemeClr val="bg1"/>
                </a:solidFill>
              </a:rPr>
              <a:t>procedimento</a:t>
            </a:r>
            <a:r>
              <a:rPr lang="en-US" sz="1600" dirty="0">
                <a:solidFill>
                  <a:schemeClr val="bg1"/>
                </a:solidFill>
              </a:rPr>
              <a:t> </a:t>
            </a:r>
            <a:r>
              <a:rPr lang="en-US" sz="1600" dirty="0" err="1">
                <a:solidFill>
                  <a:schemeClr val="bg1"/>
                </a:solidFill>
              </a:rPr>
              <a:t>viene</a:t>
            </a:r>
            <a:r>
              <a:rPr lang="en-US" sz="1600" dirty="0">
                <a:solidFill>
                  <a:schemeClr val="bg1"/>
                </a:solidFill>
              </a:rPr>
              <a:t> </a:t>
            </a:r>
            <a:r>
              <a:rPr lang="it-IT" sz="1600" dirty="0">
                <a:solidFill>
                  <a:schemeClr val="bg1"/>
                </a:solidFill>
              </a:rPr>
              <a:t>ripetuto</a:t>
            </a:r>
            <a:r>
              <a:rPr lang="en-US" sz="1600" dirty="0">
                <a:solidFill>
                  <a:schemeClr val="bg1"/>
                </a:solidFill>
              </a:rPr>
              <a:t> OUTER_ITERATIONS volte, </a:t>
            </a:r>
            <a:r>
              <a:rPr lang="en-US" sz="1600" dirty="0" err="1">
                <a:solidFill>
                  <a:schemeClr val="bg1"/>
                </a:solidFill>
              </a:rPr>
              <a:t>scegliendo</a:t>
            </a:r>
            <a:r>
              <a:rPr lang="en-US" sz="1600" dirty="0">
                <a:solidFill>
                  <a:schemeClr val="bg1"/>
                </a:solidFill>
              </a:rPr>
              <a:t> </a:t>
            </a:r>
            <a:r>
              <a:rPr lang="en-US" sz="1600" dirty="0" err="1">
                <a:solidFill>
                  <a:schemeClr val="bg1"/>
                </a:solidFill>
              </a:rPr>
              <a:t>alla</a:t>
            </a:r>
            <a:r>
              <a:rPr lang="en-US" sz="1600" dirty="0">
                <a:solidFill>
                  <a:schemeClr val="bg1"/>
                </a:solidFill>
              </a:rPr>
              <a:t> fine </a:t>
            </a:r>
            <a:r>
              <a:rPr lang="en-US" sz="1600" dirty="0" err="1">
                <a:solidFill>
                  <a:schemeClr val="bg1"/>
                </a:solidFill>
              </a:rPr>
              <a:t>l’individuo</a:t>
            </a:r>
            <a:r>
              <a:rPr lang="en-US" sz="1600" dirty="0">
                <a:solidFill>
                  <a:schemeClr val="bg1"/>
                </a:solidFill>
              </a:rPr>
              <a:t> con </a:t>
            </a:r>
            <a:r>
              <a:rPr lang="en-US" sz="1600" dirty="0" err="1">
                <a:solidFill>
                  <a:schemeClr val="bg1"/>
                </a:solidFill>
              </a:rPr>
              <a:t>costo</a:t>
            </a:r>
            <a:r>
              <a:rPr lang="en-US" sz="1600" dirty="0">
                <a:solidFill>
                  <a:schemeClr val="bg1"/>
                </a:solidFill>
              </a:rPr>
              <a:t> </a:t>
            </a:r>
            <a:r>
              <a:rPr lang="en-US" sz="1600" dirty="0" err="1">
                <a:solidFill>
                  <a:schemeClr val="bg1"/>
                </a:solidFill>
              </a:rPr>
              <a:t>minore</a:t>
            </a:r>
            <a:endParaRPr lang="en-US" sz="1600" dirty="0">
              <a:solidFill>
                <a:schemeClr val="bg1"/>
              </a:solidFill>
            </a:endParaRPr>
          </a:p>
          <a:p>
            <a:pPr marL="285750" indent="-228600">
              <a:lnSpc>
                <a:spcPct val="110000"/>
              </a:lnSpc>
              <a:spcAft>
                <a:spcPts val="600"/>
              </a:spcAft>
              <a:buClr>
                <a:schemeClr val="accent1"/>
              </a:buClr>
              <a:buSzPct val="110000"/>
              <a:buFont typeface="Wingdings" panose="05000000000000000000" pitchFamily="2" charset="2"/>
              <a:buChar char="§"/>
              <a:defRPr/>
            </a:pPr>
            <a:endParaRPr lang="en-US" sz="1400" dirty="0"/>
          </a:p>
          <a:p>
            <a:pPr marL="285750" indent="-228600">
              <a:lnSpc>
                <a:spcPct val="110000"/>
              </a:lnSpc>
              <a:spcAft>
                <a:spcPts val="600"/>
              </a:spcAft>
              <a:buClr>
                <a:schemeClr val="accent1"/>
              </a:buClr>
              <a:buSzPct val="110000"/>
              <a:buFont typeface="Wingdings" panose="05000000000000000000" pitchFamily="2" charset="2"/>
              <a:buChar char="§"/>
              <a:defRPr/>
            </a:pPr>
            <a:endParaRPr lang="en-US" sz="1400" dirty="0"/>
          </a:p>
          <a:p>
            <a:pPr indent="-228600">
              <a:lnSpc>
                <a:spcPct val="110000"/>
              </a:lnSpc>
              <a:spcAft>
                <a:spcPts val="600"/>
              </a:spcAft>
              <a:buClr>
                <a:schemeClr val="accent1"/>
              </a:buClr>
              <a:buSzPct val="110000"/>
              <a:buFont typeface="Wingdings" panose="05000000000000000000" pitchFamily="2" charset="2"/>
              <a:buChar char="§"/>
              <a:defRPr/>
            </a:pPr>
            <a:endParaRPr lang="en-US" altLang="it-IT" sz="1400" dirty="0"/>
          </a:p>
          <a:p>
            <a:pPr indent="-228600">
              <a:lnSpc>
                <a:spcPct val="110000"/>
              </a:lnSpc>
              <a:spcAft>
                <a:spcPts val="600"/>
              </a:spcAft>
              <a:buClr>
                <a:schemeClr val="accent1"/>
              </a:buClr>
              <a:buSzPct val="110000"/>
              <a:buFont typeface="Wingdings" panose="05000000000000000000" pitchFamily="2" charset="2"/>
              <a:buChar char="§"/>
            </a:pPr>
            <a:endParaRPr lang="en-US" sz="1400" dirty="0"/>
          </a:p>
          <a:p>
            <a:pPr indent="-228600">
              <a:lnSpc>
                <a:spcPct val="110000"/>
              </a:lnSpc>
              <a:spcAft>
                <a:spcPts val="600"/>
              </a:spcAft>
              <a:buClr>
                <a:schemeClr val="accent1"/>
              </a:buClr>
              <a:buSzPct val="110000"/>
              <a:buFont typeface="Wingdings" panose="05000000000000000000" pitchFamily="2" charset="2"/>
              <a:buChar char="§"/>
            </a:pPr>
            <a:endParaRPr lang="en-US" sz="1400" dirty="0"/>
          </a:p>
        </p:txBody>
      </p:sp>
    </p:spTree>
    <p:extLst>
      <p:ext uri="{BB962C8B-B14F-4D97-AF65-F5344CB8AC3E}">
        <p14:creationId xmlns:p14="http://schemas.microsoft.com/office/powerpoint/2010/main" val="166337821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MasterSp="0">
  <p:cSld>
    <p:bg>
      <p:bgPr>
        <a:solidFill>
          <a:schemeClr val="tx2"/>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0BC8B69-591E-4E00-BDCA-969E2A504182}"/>
              </a:ext>
            </a:extLst>
          </p:cNvPr>
          <p:cNvSpPr>
            <a:spLocks noGrp="1"/>
          </p:cNvSpPr>
          <p:nvPr>
            <p:ph type="title"/>
          </p:nvPr>
        </p:nvSpPr>
        <p:spPr>
          <a:xfrm>
            <a:off x="2415405" y="378361"/>
            <a:ext cx="6230857" cy="1230570"/>
          </a:xfrm>
        </p:spPr>
        <p:txBody>
          <a:bodyPr anchor="t">
            <a:normAutofit/>
          </a:bodyPr>
          <a:lstStyle/>
          <a:p>
            <a:pPr algn="l"/>
            <a:r>
              <a:rPr lang="it-IT" sz="3600" dirty="0">
                <a:solidFill>
                  <a:schemeClr val="accent1"/>
                </a:solidFill>
                <a:effectLst>
                  <a:outerShdw blurRad="38100" dist="38100" dir="2700000" algn="tl">
                    <a:srgbClr val="000000">
                      <a:alpha val="43137"/>
                    </a:srgbClr>
                  </a:outerShdw>
                </a:effectLst>
              </a:rPr>
              <a:t>Codifica</a:t>
            </a:r>
          </a:p>
        </p:txBody>
      </p:sp>
      <p:sp>
        <p:nvSpPr>
          <p:cNvPr id="3" name="Segnaposto contenuto 2">
            <a:extLst>
              <a:ext uri="{FF2B5EF4-FFF2-40B4-BE49-F238E27FC236}">
                <a16:creationId xmlns:a16="http://schemas.microsoft.com/office/drawing/2014/main" id="{6E9355A0-2121-4CC9-9215-1EAB9A8C4EDB}"/>
              </a:ext>
            </a:extLst>
          </p:cNvPr>
          <p:cNvSpPr>
            <a:spLocks noGrp="1"/>
          </p:cNvSpPr>
          <p:nvPr>
            <p:ph idx="1"/>
          </p:nvPr>
        </p:nvSpPr>
        <p:spPr>
          <a:xfrm>
            <a:off x="2357562" y="1438310"/>
            <a:ext cx="9662867" cy="4687853"/>
          </a:xfrm>
        </p:spPr>
        <p:txBody>
          <a:bodyPr anchor="t">
            <a:normAutofit/>
          </a:bodyPr>
          <a:lstStyle/>
          <a:p>
            <a:endParaRPr lang="it-IT" sz="1600" dirty="0"/>
          </a:p>
          <a:p>
            <a:r>
              <a:rPr lang="it-IT" dirty="0">
                <a:solidFill>
                  <a:schemeClr val="bg1"/>
                </a:solidFill>
              </a:rPr>
              <a:t>Lista di liste</a:t>
            </a:r>
          </a:p>
          <a:p>
            <a:r>
              <a:rPr lang="it-IT" dirty="0">
                <a:solidFill>
                  <a:schemeClr val="bg1"/>
                </a:solidFill>
              </a:rPr>
              <a:t>Ogni lista rappresenta un percorso</a:t>
            </a:r>
          </a:p>
          <a:p>
            <a:r>
              <a:rPr lang="it-IT" dirty="0">
                <a:solidFill>
                  <a:schemeClr val="bg1"/>
                </a:solidFill>
              </a:rPr>
              <a:t>Prima lista percorso del truck</a:t>
            </a:r>
          </a:p>
          <a:p>
            <a:r>
              <a:rPr lang="it-IT" dirty="0">
                <a:solidFill>
                  <a:schemeClr val="bg1"/>
                </a:solidFill>
              </a:rPr>
              <a:t>Liste successive percorsi del drone</a:t>
            </a:r>
          </a:p>
          <a:p>
            <a:endParaRPr lang="it-IT" dirty="0">
              <a:solidFill>
                <a:schemeClr val="bg1"/>
              </a:solidFill>
            </a:endParaRPr>
          </a:p>
          <a:p>
            <a:endParaRPr lang="it-IT" sz="1600" dirty="0">
              <a:solidFill>
                <a:schemeClr val="bg1"/>
              </a:solidFill>
            </a:endParaRPr>
          </a:p>
          <a:p>
            <a:pPr marL="0" indent="0">
              <a:buNone/>
            </a:pPr>
            <a:r>
              <a:rPr lang="it-IT" sz="3200"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[[1,2,3,4],[2,5,6,3],[4,7,1]]</a:t>
            </a:r>
          </a:p>
        </p:txBody>
      </p:sp>
      <p:sp>
        <p:nvSpPr>
          <p:cNvPr id="7" name="Figura a mano libera: forma 6">
            <a:extLst>
              <a:ext uri="{FF2B5EF4-FFF2-40B4-BE49-F238E27FC236}">
                <a16:creationId xmlns:a16="http://schemas.microsoft.com/office/drawing/2014/main" id="{C2D70ABB-C495-47C7-95A4-50006BDEAC14}"/>
              </a:ext>
            </a:extLst>
          </p:cNvPr>
          <p:cNvSpPr/>
          <p:nvPr/>
        </p:nvSpPr>
        <p:spPr>
          <a:xfrm>
            <a:off x="10240392" y="2556769"/>
            <a:ext cx="1260629" cy="1553592"/>
          </a:xfrm>
          <a:custGeom>
            <a:avLst/>
            <a:gdLst>
              <a:gd name="connsiteX0" fmla="*/ 213064 w 1260629"/>
              <a:gd name="connsiteY0" fmla="*/ 0 h 1553592"/>
              <a:gd name="connsiteX1" fmla="*/ 1260629 w 1260629"/>
              <a:gd name="connsiteY1" fmla="*/ 372862 h 1553592"/>
              <a:gd name="connsiteX2" fmla="*/ 1003177 w 1260629"/>
              <a:gd name="connsiteY2" fmla="*/ 1455938 h 1553592"/>
              <a:gd name="connsiteX3" fmla="*/ 0 w 1260629"/>
              <a:gd name="connsiteY3" fmla="*/ 1553592 h 1553592"/>
            </a:gdLst>
            <a:ahLst/>
            <a:cxnLst>
              <a:cxn ang="0">
                <a:pos x="connsiteX0" y="connsiteY0"/>
              </a:cxn>
              <a:cxn ang="0">
                <a:pos x="connsiteX1" y="connsiteY1"/>
              </a:cxn>
              <a:cxn ang="0">
                <a:pos x="connsiteX2" y="connsiteY2"/>
              </a:cxn>
              <a:cxn ang="0">
                <a:pos x="connsiteX3" y="connsiteY3"/>
              </a:cxn>
            </a:cxnLst>
            <a:rect l="l" t="t" r="r" b="b"/>
            <a:pathLst>
              <a:path w="1260629" h="1553592">
                <a:moveTo>
                  <a:pt x="213064" y="0"/>
                </a:moveTo>
                <a:lnTo>
                  <a:pt x="1260629" y="372862"/>
                </a:lnTo>
                <a:lnTo>
                  <a:pt x="1003177" y="1455938"/>
                </a:lnTo>
                <a:lnTo>
                  <a:pt x="0" y="1553592"/>
                </a:lnTo>
              </a:path>
            </a:pathLst>
          </a:custGeom>
          <a:noFill/>
          <a:ln w="38100">
            <a:solidFill>
              <a:srgbClr val="B560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 name="Figura a mano libera: forma 5">
            <a:extLst>
              <a:ext uri="{FF2B5EF4-FFF2-40B4-BE49-F238E27FC236}">
                <a16:creationId xmlns:a16="http://schemas.microsoft.com/office/drawing/2014/main" id="{D95ECE4D-5F90-402D-8FEA-6C65ADD3BA8F}"/>
              </a:ext>
            </a:extLst>
          </p:cNvPr>
          <p:cNvSpPr/>
          <p:nvPr/>
        </p:nvSpPr>
        <p:spPr>
          <a:xfrm>
            <a:off x="8491491" y="1744462"/>
            <a:ext cx="1988598" cy="2352583"/>
          </a:xfrm>
          <a:custGeom>
            <a:avLst/>
            <a:gdLst>
              <a:gd name="connsiteX0" fmla="*/ 679142 w 1988598"/>
              <a:gd name="connsiteY0" fmla="*/ 0 h 2352583"/>
              <a:gd name="connsiteX1" fmla="*/ 1988598 w 1988598"/>
              <a:gd name="connsiteY1" fmla="*/ 843379 h 2352583"/>
              <a:gd name="connsiteX2" fmla="*/ 1700074 w 1988598"/>
              <a:gd name="connsiteY2" fmla="*/ 2352583 h 2352583"/>
              <a:gd name="connsiteX3" fmla="*/ 0 w 1988598"/>
              <a:gd name="connsiteY3" fmla="*/ 1544715 h 2352583"/>
              <a:gd name="connsiteX4" fmla="*/ 679142 w 1988598"/>
              <a:gd name="connsiteY4" fmla="*/ 0 h 2352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8598" h="2352583">
                <a:moveTo>
                  <a:pt x="679142" y="0"/>
                </a:moveTo>
                <a:lnTo>
                  <a:pt x="1988598" y="843379"/>
                </a:lnTo>
                <a:lnTo>
                  <a:pt x="1700074" y="2352583"/>
                </a:lnTo>
                <a:lnTo>
                  <a:pt x="0" y="1544715"/>
                </a:lnTo>
                <a:lnTo>
                  <a:pt x="679142" y="0"/>
                </a:lnTo>
                <a:close/>
              </a:path>
            </a:pathLst>
          </a:custGeom>
          <a:noFill/>
          <a:ln w="38100">
            <a:solidFill>
              <a:srgbClr val="F81B0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5" name="Ovale 34">
            <a:extLst>
              <a:ext uri="{FF2B5EF4-FFF2-40B4-BE49-F238E27FC236}">
                <a16:creationId xmlns:a16="http://schemas.microsoft.com/office/drawing/2014/main" id="{F2CA5151-4E1A-47D8-827F-3CCCF1578F73}"/>
              </a:ext>
            </a:extLst>
          </p:cNvPr>
          <p:cNvSpPr/>
          <p:nvPr/>
        </p:nvSpPr>
        <p:spPr>
          <a:xfrm>
            <a:off x="10303816" y="2410843"/>
            <a:ext cx="350668" cy="33679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2</a:t>
            </a:r>
          </a:p>
        </p:txBody>
      </p:sp>
      <p:sp>
        <p:nvSpPr>
          <p:cNvPr id="37" name="Ovale 36">
            <a:extLst>
              <a:ext uri="{FF2B5EF4-FFF2-40B4-BE49-F238E27FC236}">
                <a16:creationId xmlns:a16="http://schemas.microsoft.com/office/drawing/2014/main" id="{AA2BB6B5-659A-49FC-B70A-C317CDBD0B86}"/>
              </a:ext>
            </a:extLst>
          </p:cNvPr>
          <p:cNvSpPr/>
          <p:nvPr/>
        </p:nvSpPr>
        <p:spPr>
          <a:xfrm>
            <a:off x="10024520" y="3933483"/>
            <a:ext cx="350668" cy="33679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3</a:t>
            </a:r>
          </a:p>
        </p:txBody>
      </p:sp>
      <p:sp>
        <p:nvSpPr>
          <p:cNvPr id="39" name="Ovale 38">
            <a:extLst>
              <a:ext uri="{FF2B5EF4-FFF2-40B4-BE49-F238E27FC236}">
                <a16:creationId xmlns:a16="http://schemas.microsoft.com/office/drawing/2014/main" id="{60FAC695-E434-4DEB-8503-B6DE65672A8E}"/>
              </a:ext>
            </a:extLst>
          </p:cNvPr>
          <p:cNvSpPr/>
          <p:nvPr/>
        </p:nvSpPr>
        <p:spPr>
          <a:xfrm>
            <a:off x="11303000" y="2756092"/>
            <a:ext cx="350668" cy="33679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it-IT" dirty="0"/>
              <a:t>5</a:t>
            </a:r>
          </a:p>
        </p:txBody>
      </p:sp>
      <p:sp>
        <p:nvSpPr>
          <p:cNvPr id="40" name="Ovale 39">
            <a:extLst>
              <a:ext uri="{FF2B5EF4-FFF2-40B4-BE49-F238E27FC236}">
                <a16:creationId xmlns:a16="http://schemas.microsoft.com/office/drawing/2014/main" id="{EED5AA0D-3CCB-4C21-960D-5A0E5C0DBC1C}"/>
              </a:ext>
            </a:extLst>
          </p:cNvPr>
          <p:cNvSpPr/>
          <p:nvPr/>
        </p:nvSpPr>
        <p:spPr>
          <a:xfrm>
            <a:off x="11071225" y="3835934"/>
            <a:ext cx="350668" cy="33679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it-IT" dirty="0"/>
              <a:t>6</a:t>
            </a:r>
          </a:p>
        </p:txBody>
      </p:sp>
      <p:sp>
        <p:nvSpPr>
          <p:cNvPr id="8" name="Figura a mano libera: forma 7">
            <a:extLst>
              <a:ext uri="{FF2B5EF4-FFF2-40B4-BE49-F238E27FC236}">
                <a16:creationId xmlns:a16="http://schemas.microsoft.com/office/drawing/2014/main" id="{40C32BE4-DF42-446F-93BE-AF34AF5F7974}"/>
              </a:ext>
            </a:extLst>
          </p:cNvPr>
          <p:cNvSpPr/>
          <p:nvPr/>
        </p:nvSpPr>
        <p:spPr>
          <a:xfrm>
            <a:off x="8003219" y="1700074"/>
            <a:ext cx="1154098" cy="1535837"/>
          </a:xfrm>
          <a:custGeom>
            <a:avLst/>
            <a:gdLst>
              <a:gd name="connsiteX0" fmla="*/ 1154098 w 1154098"/>
              <a:gd name="connsiteY0" fmla="*/ 0 h 1535837"/>
              <a:gd name="connsiteX1" fmla="*/ 0 w 1154098"/>
              <a:gd name="connsiteY1" fmla="*/ 403934 h 1535837"/>
              <a:gd name="connsiteX2" fmla="*/ 479395 w 1154098"/>
              <a:gd name="connsiteY2" fmla="*/ 1535837 h 1535837"/>
            </a:gdLst>
            <a:ahLst/>
            <a:cxnLst>
              <a:cxn ang="0">
                <a:pos x="connsiteX0" y="connsiteY0"/>
              </a:cxn>
              <a:cxn ang="0">
                <a:pos x="connsiteX1" y="connsiteY1"/>
              </a:cxn>
              <a:cxn ang="0">
                <a:pos x="connsiteX2" y="connsiteY2"/>
              </a:cxn>
            </a:cxnLst>
            <a:rect l="l" t="t" r="r" b="b"/>
            <a:pathLst>
              <a:path w="1154098" h="1535837">
                <a:moveTo>
                  <a:pt x="1154098" y="0"/>
                </a:moveTo>
                <a:lnTo>
                  <a:pt x="0" y="403934"/>
                </a:lnTo>
                <a:lnTo>
                  <a:pt x="479395" y="1535837"/>
                </a:lnTo>
              </a:path>
            </a:pathLst>
          </a:custGeom>
          <a:noFill/>
          <a:ln w="38100">
            <a:solidFill>
              <a:srgbClr val="50C4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1" name="Ovale 40">
            <a:extLst>
              <a:ext uri="{FF2B5EF4-FFF2-40B4-BE49-F238E27FC236}">
                <a16:creationId xmlns:a16="http://schemas.microsoft.com/office/drawing/2014/main" id="{B5F9C186-316A-4E0E-A82A-01AAE4E9D9B4}"/>
              </a:ext>
            </a:extLst>
          </p:cNvPr>
          <p:cNvSpPr/>
          <p:nvPr/>
        </p:nvSpPr>
        <p:spPr>
          <a:xfrm>
            <a:off x="7835276" y="1941806"/>
            <a:ext cx="350668" cy="336797"/>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it-IT" sz="1600" dirty="0"/>
              <a:t>7</a:t>
            </a:r>
          </a:p>
        </p:txBody>
      </p:sp>
      <p:sp>
        <p:nvSpPr>
          <p:cNvPr id="5" name="Ovale 4">
            <a:extLst>
              <a:ext uri="{FF2B5EF4-FFF2-40B4-BE49-F238E27FC236}">
                <a16:creationId xmlns:a16="http://schemas.microsoft.com/office/drawing/2014/main" id="{AB29DEE3-1928-4EE2-9978-A1AAD2E29801}"/>
              </a:ext>
            </a:extLst>
          </p:cNvPr>
          <p:cNvSpPr/>
          <p:nvPr/>
        </p:nvSpPr>
        <p:spPr>
          <a:xfrm>
            <a:off x="8993539" y="1540830"/>
            <a:ext cx="350668" cy="33679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1</a:t>
            </a:r>
          </a:p>
        </p:txBody>
      </p:sp>
      <p:sp>
        <p:nvSpPr>
          <p:cNvPr id="33" name="Ovale 32">
            <a:extLst>
              <a:ext uri="{FF2B5EF4-FFF2-40B4-BE49-F238E27FC236}">
                <a16:creationId xmlns:a16="http://schemas.microsoft.com/office/drawing/2014/main" id="{E3014135-ABE2-4C93-8DDC-5922195CADA8}"/>
              </a:ext>
            </a:extLst>
          </p:cNvPr>
          <p:cNvSpPr/>
          <p:nvPr/>
        </p:nvSpPr>
        <p:spPr>
          <a:xfrm>
            <a:off x="8329782" y="3092889"/>
            <a:ext cx="350668" cy="33679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4</a:t>
            </a:r>
          </a:p>
        </p:txBody>
      </p:sp>
      <p:cxnSp>
        <p:nvCxnSpPr>
          <p:cNvPr id="42" name="Connettore diritto 41">
            <a:extLst>
              <a:ext uri="{FF2B5EF4-FFF2-40B4-BE49-F238E27FC236}">
                <a16:creationId xmlns:a16="http://schemas.microsoft.com/office/drawing/2014/main" id="{6E3546C4-E9F6-4D19-9C24-C0FC5A024D04}"/>
              </a:ext>
            </a:extLst>
          </p:cNvPr>
          <p:cNvCxnSpPr>
            <a:cxnSpLocks/>
          </p:cNvCxnSpPr>
          <p:nvPr/>
        </p:nvCxnSpPr>
        <p:spPr>
          <a:xfrm>
            <a:off x="2752416" y="5224290"/>
            <a:ext cx="2001914" cy="0"/>
          </a:xfrm>
          <a:prstGeom prst="line">
            <a:avLst/>
          </a:prstGeom>
          <a:ln w="57150">
            <a:solidFill>
              <a:srgbClr val="F81B02"/>
            </a:solidFill>
          </a:ln>
        </p:spPr>
        <p:style>
          <a:lnRef idx="1">
            <a:schemeClr val="accent1"/>
          </a:lnRef>
          <a:fillRef idx="0">
            <a:schemeClr val="accent1"/>
          </a:fillRef>
          <a:effectRef idx="0">
            <a:schemeClr val="accent1"/>
          </a:effectRef>
          <a:fontRef idx="minor">
            <a:schemeClr val="tx1"/>
          </a:fontRef>
        </p:style>
      </p:cxnSp>
      <p:cxnSp>
        <p:nvCxnSpPr>
          <p:cNvPr id="43" name="Connettore diritto 42">
            <a:extLst>
              <a:ext uri="{FF2B5EF4-FFF2-40B4-BE49-F238E27FC236}">
                <a16:creationId xmlns:a16="http://schemas.microsoft.com/office/drawing/2014/main" id="{76014CD2-E077-4683-858D-A810B7BBF118}"/>
              </a:ext>
            </a:extLst>
          </p:cNvPr>
          <p:cNvCxnSpPr>
            <a:cxnSpLocks/>
          </p:cNvCxnSpPr>
          <p:nvPr/>
        </p:nvCxnSpPr>
        <p:spPr>
          <a:xfrm>
            <a:off x="5160700" y="5224290"/>
            <a:ext cx="1937674" cy="0"/>
          </a:xfrm>
          <a:prstGeom prst="line">
            <a:avLst/>
          </a:prstGeom>
          <a:ln w="57150">
            <a:solidFill>
              <a:srgbClr val="B560D4"/>
            </a:solidFill>
          </a:ln>
        </p:spPr>
        <p:style>
          <a:lnRef idx="1">
            <a:schemeClr val="accent1"/>
          </a:lnRef>
          <a:fillRef idx="0">
            <a:schemeClr val="accent1"/>
          </a:fillRef>
          <a:effectRef idx="0">
            <a:schemeClr val="accent1"/>
          </a:effectRef>
          <a:fontRef idx="minor">
            <a:schemeClr val="tx1"/>
          </a:fontRef>
        </p:style>
      </p:cxnSp>
      <p:cxnSp>
        <p:nvCxnSpPr>
          <p:cNvPr id="44" name="Connettore diritto 43">
            <a:extLst>
              <a:ext uri="{FF2B5EF4-FFF2-40B4-BE49-F238E27FC236}">
                <a16:creationId xmlns:a16="http://schemas.microsoft.com/office/drawing/2014/main" id="{9C27878E-B061-478F-8DDF-044B7AC2A952}"/>
              </a:ext>
            </a:extLst>
          </p:cNvPr>
          <p:cNvCxnSpPr>
            <a:cxnSpLocks/>
          </p:cNvCxnSpPr>
          <p:nvPr/>
        </p:nvCxnSpPr>
        <p:spPr>
          <a:xfrm>
            <a:off x="7522251" y="5224290"/>
            <a:ext cx="1471288" cy="0"/>
          </a:xfrm>
          <a:prstGeom prst="line">
            <a:avLst/>
          </a:prstGeom>
          <a:ln w="57150">
            <a:solidFill>
              <a:srgbClr val="50C49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70368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2"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13"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8"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8"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9"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2"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33" name="CasellaDiTesto 32">
            <a:extLst>
              <a:ext uri="{FF2B5EF4-FFF2-40B4-BE49-F238E27FC236}">
                <a16:creationId xmlns:a16="http://schemas.microsoft.com/office/drawing/2014/main" id="{E8675023-D5DE-4786-AC00-69C2063666FD}"/>
              </a:ext>
            </a:extLst>
          </p:cNvPr>
          <p:cNvSpPr txBox="1"/>
          <p:nvPr/>
        </p:nvSpPr>
        <p:spPr>
          <a:xfrm>
            <a:off x="473219" y="1364098"/>
            <a:ext cx="5773984" cy="4641718"/>
          </a:xfrm>
          <a:prstGeom prst="rect">
            <a:avLst/>
          </a:prstGeom>
        </p:spPr>
        <p:txBody>
          <a:bodyPr vert="horz" lIns="91440" tIns="45720" rIns="91440" bIns="45720" rtlCol="0" anchor="t">
            <a:normAutofit/>
          </a:bodyPr>
          <a:lstStyle/>
          <a:p>
            <a:pPr marL="285750" indent="-228600">
              <a:lnSpc>
                <a:spcPct val="110000"/>
              </a:lnSpc>
              <a:spcAft>
                <a:spcPts val="600"/>
              </a:spcAft>
              <a:buClr>
                <a:schemeClr val="accent1"/>
              </a:buClr>
              <a:buSzPct val="110000"/>
              <a:buFont typeface="Wingdings" panose="05000000000000000000" pitchFamily="2" charset="2"/>
              <a:buChar char="§"/>
              <a:defRPr/>
            </a:pPr>
            <a:r>
              <a:rPr lang="en-US" sz="1400" dirty="0">
                <a:solidFill>
                  <a:schemeClr val="bg2">
                    <a:lumMod val="25000"/>
                  </a:schemeClr>
                </a:solidFill>
              </a:rPr>
              <a:t>Per </a:t>
            </a:r>
            <a:r>
              <a:rPr lang="en-US" sz="1400" dirty="0" err="1">
                <a:solidFill>
                  <a:schemeClr val="bg2">
                    <a:lumMod val="25000"/>
                  </a:schemeClr>
                </a:solidFill>
              </a:rPr>
              <a:t>ogni</a:t>
            </a:r>
            <a:r>
              <a:rPr lang="en-US" sz="1400" dirty="0">
                <a:solidFill>
                  <a:schemeClr val="bg2">
                    <a:lumMod val="25000"/>
                  </a:schemeClr>
                </a:solidFill>
              </a:rPr>
              <a:t> </a:t>
            </a:r>
            <a:r>
              <a:rPr lang="en-US" sz="1400" dirty="0" err="1">
                <a:solidFill>
                  <a:schemeClr val="bg2">
                    <a:lumMod val="25000"/>
                  </a:schemeClr>
                </a:solidFill>
              </a:rPr>
              <a:t>soluzione</a:t>
            </a:r>
            <a:r>
              <a:rPr lang="en-US" sz="1400" dirty="0">
                <a:solidFill>
                  <a:schemeClr val="bg2">
                    <a:lumMod val="25000"/>
                  </a:schemeClr>
                </a:solidFill>
              </a:rPr>
              <a:t> </a:t>
            </a:r>
            <a:r>
              <a:rPr lang="en-US" sz="1400" dirty="0" err="1">
                <a:solidFill>
                  <a:schemeClr val="bg2">
                    <a:lumMod val="25000"/>
                  </a:schemeClr>
                </a:solidFill>
              </a:rPr>
              <a:t>vengono</a:t>
            </a:r>
            <a:r>
              <a:rPr lang="en-US" sz="1400" dirty="0">
                <a:solidFill>
                  <a:schemeClr val="bg2">
                    <a:lumMod val="25000"/>
                  </a:schemeClr>
                </a:solidFill>
              </a:rPr>
              <a:t> </a:t>
            </a:r>
            <a:r>
              <a:rPr lang="en-US" sz="1400" dirty="0" err="1">
                <a:solidFill>
                  <a:schemeClr val="bg2">
                    <a:lumMod val="25000"/>
                  </a:schemeClr>
                </a:solidFill>
              </a:rPr>
              <a:t>scelti</a:t>
            </a:r>
            <a:r>
              <a:rPr lang="en-US" sz="1400" dirty="0">
                <a:solidFill>
                  <a:schemeClr val="bg2">
                    <a:lumMod val="25000"/>
                  </a:schemeClr>
                </a:solidFill>
              </a:rPr>
              <a:t> a </a:t>
            </a:r>
            <a:r>
              <a:rPr lang="en-US" sz="1400" dirty="0" err="1">
                <a:solidFill>
                  <a:schemeClr val="bg2">
                    <a:lumMod val="25000"/>
                  </a:schemeClr>
                </a:solidFill>
              </a:rPr>
              <a:t>caso</a:t>
            </a:r>
            <a:r>
              <a:rPr lang="en-US" sz="1400" dirty="0">
                <a:solidFill>
                  <a:schemeClr val="bg2">
                    <a:lumMod val="25000"/>
                  </a:schemeClr>
                </a:solidFill>
              </a:rPr>
              <a:t> una </a:t>
            </a:r>
            <a:r>
              <a:rPr lang="en-US" sz="1400" dirty="0" err="1">
                <a:solidFill>
                  <a:schemeClr val="bg2">
                    <a:lumMod val="25000"/>
                  </a:schemeClr>
                </a:solidFill>
              </a:rPr>
              <a:t>serie</a:t>
            </a:r>
            <a:r>
              <a:rPr lang="en-US" sz="1400" dirty="0">
                <a:solidFill>
                  <a:schemeClr val="bg2">
                    <a:lumMod val="25000"/>
                  </a:schemeClr>
                </a:solidFill>
              </a:rPr>
              <a:t> di nodi da </a:t>
            </a:r>
            <a:r>
              <a:rPr lang="en-US" sz="1400" dirty="0" err="1">
                <a:solidFill>
                  <a:schemeClr val="bg2">
                    <a:lumMod val="25000"/>
                  </a:schemeClr>
                </a:solidFill>
              </a:rPr>
              <a:t>rimuovere</a:t>
            </a:r>
            <a:r>
              <a:rPr lang="en-US" sz="1400" dirty="0">
                <a:solidFill>
                  <a:schemeClr val="bg2">
                    <a:lumMod val="25000"/>
                  </a:schemeClr>
                </a:solidFill>
              </a:rPr>
              <a:t>, </a:t>
            </a:r>
            <a:r>
              <a:rPr lang="en-US" sz="1400" dirty="0" err="1">
                <a:solidFill>
                  <a:schemeClr val="bg2">
                    <a:lumMod val="25000"/>
                  </a:schemeClr>
                </a:solidFill>
              </a:rPr>
              <a:t>che</a:t>
            </a:r>
            <a:r>
              <a:rPr lang="en-US" sz="1400" dirty="0">
                <a:solidFill>
                  <a:schemeClr val="bg2">
                    <a:lumMod val="25000"/>
                  </a:schemeClr>
                </a:solidFill>
              </a:rPr>
              <a:t> </a:t>
            </a:r>
            <a:r>
              <a:rPr lang="it-IT" sz="1400" dirty="0">
                <a:solidFill>
                  <a:schemeClr val="bg2">
                    <a:lumMod val="25000"/>
                  </a:schemeClr>
                </a:solidFill>
              </a:rPr>
              <a:t>però rientrino in questi casi:</a:t>
            </a:r>
          </a:p>
          <a:p>
            <a:pPr marL="800100" lvl="1" indent="-285750">
              <a:lnSpc>
                <a:spcPct val="110000"/>
              </a:lnSpc>
              <a:spcAft>
                <a:spcPts val="600"/>
              </a:spcAft>
              <a:buClr>
                <a:schemeClr val="accent1"/>
              </a:buClr>
              <a:buSzPct val="110000"/>
              <a:buFont typeface="Arial" panose="020B0604020202020204" pitchFamily="34" charset="0"/>
              <a:buChar char="•"/>
              <a:defRPr/>
            </a:pPr>
            <a:r>
              <a:rPr lang="it-IT" sz="1400" dirty="0">
                <a:solidFill>
                  <a:schemeClr val="bg2">
                    <a:lumMod val="25000"/>
                  </a:schemeClr>
                </a:solidFill>
              </a:rPr>
              <a:t>Il nodo ha grado 2, indipendentemente che appartenga al percorso del truck o del drone</a:t>
            </a:r>
          </a:p>
          <a:p>
            <a:pPr marL="800100" lvl="1" indent="-285750">
              <a:lnSpc>
                <a:spcPct val="110000"/>
              </a:lnSpc>
              <a:spcAft>
                <a:spcPts val="600"/>
              </a:spcAft>
              <a:buClr>
                <a:schemeClr val="accent1"/>
              </a:buClr>
              <a:buSzPct val="110000"/>
              <a:buFont typeface="Arial" panose="020B0604020202020204" pitchFamily="34" charset="0"/>
              <a:buChar char="•"/>
              <a:defRPr/>
            </a:pPr>
            <a:r>
              <a:rPr lang="it-IT" sz="1400" dirty="0">
                <a:solidFill>
                  <a:schemeClr val="bg2">
                    <a:lumMod val="25000"/>
                  </a:schemeClr>
                </a:solidFill>
              </a:rPr>
              <a:t>Il nodo ha grado 3 e posso allungare il percorso del drone gli arriva in modo tale da riconnettere i percorsi </a:t>
            </a:r>
          </a:p>
          <a:p>
            <a:pPr marL="800100" lvl="1" indent="-285750">
              <a:lnSpc>
                <a:spcPct val="110000"/>
              </a:lnSpc>
              <a:spcAft>
                <a:spcPts val="600"/>
              </a:spcAft>
              <a:buClr>
                <a:schemeClr val="accent1"/>
              </a:buClr>
              <a:buSzPct val="110000"/>
              <a:buFont typeface="Arial" panose="020B0604020202020204" pitchFamily="34" charset="0"/>
              <a:buChar char="•"/>
              <a:defRPr/>
            </a:pPr>
            <a:r>
              <a:rPr lang="it-IT" sz="1400" dirty="0">
                <a:solidFill>
                  <a:schemeClr val="bg2">
                    <a:lumMod val="25000"/>
                  </a:schemeClr>
                </a:solidFill>
              </a:rPr>
              <a:t>Il nodo ha grado 3 e posso fondere il percorso del drone che finisce in quel nodo e  il percorso che invece inizia</a:t>
            </a:r>
          </a:p>
          <a:p>
            <a:pPr marL="342900" indent="-285750">
              <a:lnSpc>
                <a:spcPct val="110000"/>
              </a:lnSpc>
              <a:spcAft>
                <a:spcPts val="600"/>
              </a:spcAft>
              <a:buClr>
                <a:schemeClr val="accent1"/>
              </a:buClr>
              <a:buSzPct val="110000"/>
              <a:buFont typeface="Wingdings" panose="05000000000000000000" pitchFamily="2" charset="2"/>
              <a:buChar char="§"/>
              <a:defRPr/>
            </a:pPr>
            <a:r>
              <a:rPr lang="it-IT" sz="1400" dirty="0">
                <a:solidFill>
                  <a:schemeClr val="bg2">
                    <a:lumMod val="25000"/>
                  </a:schemeClr>
                </a:solidFill>
              </a:rPr>
              <a:t>Se il nodo rimosso aveva grado 2 cerco il punto migliore dove inserirlo, controllo quindi ogni percorso e ogni arco, tale che l’aggiunta del suddetto nodo comporti il </a:t>
            </a:r>
            <a:r>
              <a:rPr lang="it-IT" sz="1400" dirty="0" err="1">
                <a:solidFill>
                  <a:schemeClr val="bg2">
                    <a:lumMod val="25000"/>
                  </a:schemeClr>
                </a:solidFill>
              </a:rPr>
              <a:t>detour</a:t>
            </a:r>
            <a:r>
              <a:rPr lang="it-IT" sz="1400" dirty="0">
                <a:solidFill>
                  <a:schemeClr val="bg2">
                    <a:lumMod val="25000"/>
                  </a:schemeClr>
                </a:solidFill>
              </a:rPr>
              <a:t> minimo, penalizzando sia l’aggiunta al percorso del truck, che la creazione di nuovi percorsi.</a:t>
            </a:r>
            <a:endParaRPr lang="en-US" sz="1400" dirty="0">
              <a:solidFill>
                <a:schemeClr val="bg2">
                  <a:lumMod val="25000"/>
                </a:schemeClr>
              </a:solidFill>
            </a:endParaRPr>
          </a:p>
          <a:p>
            <a:pPr marL="285750" indent="-228600">
              <a:lnSpc>
                <a:spcPct val="110000"/>
              </a:lnSpc>
              <a:spcAft>
                <a:spcPts val="600"/>
              </a:spcAft>
              <a:buClr>
                <a:schemeClr val="accent1"/>
              </a:buClr>
              <a:buSzPct val="110000"/>
              <a:buFont typeface="Wingdings" panose="05000000000000000000" pitchFamily="2" charset="2"/>
              <a:buChar char="§"/>
              <a:defRPr/>
            </a:pPr>
            <a:r>
              <a:rPr lang="en-US" sz="1400" dirty="0">
                <a:solidFill>
                  <a:schemeClr val="bg2">
                    <a:lumMod val="25000"/>
                  </a:schemeClr>
                </a:solidFill>
              </a:rPr>
              <a:t>Non </a:t>
            </a:r>
            <a:r>
              <a:rPr lang="en-US" sz="1400" dirty="0" err="1">
                <a:solidFill>
                  <a:schemeClr val="bg2">
                    <a:lumMod val="25000"/>
                  </a:schemeClr>
                </a:solidFill>
              </a:rPr>
              <a:t>faccio</a:t>
            </a:r>
            <a:r>
              <a:rPr lang="en-US" sz="1400" dirty="0">
                <a:solidFill>
                  <a:schemeClr val="bg2">
                    <a:lumMod val="25000"/>
                  </a:schemeClr>
                </a:solidFill>
              </a:rPr>
              <a:t> </a:t>
            </a:r>
            <a:r>
              <a:rPr lang="en-US" sz="1400" dirty="0" err="1">
                <a:solidFill>
                  <a:schemeClr val="bg2">
                    <a:lumMod val="25000"/>
                  </a:schemeClr>
                </a:solidFill>
              </a:rPr>
              <a:t>mutazioni</a:t>
            </a:r>
            <a:r>
              <a:rPr lang="en-US" sz="1400" dirty="0">
                <a:solidFill>
                  <a:schemeClr val="bg2">
                    <a:lumMod val="25000"/>
                  </a:schemeClr>
                </a:solidFill>
              </a:rPr>
              <a:t> </a:t>
            </a:r>
            <a:r>
              <a:rPr lang="en-US" sz="1400" dirty="0" err="1">
                <a:solidFill>
                  <a:schemeClr val="bg2">
                    <a:lumMod val="25000"/>
                  </a:schemeClr>
                </a:solidFill>
              </a:rPr>
              <a:t>sulla</a:t>
            </a:r>
            <a:r>
              <a:rPr lang="en-US" sz="1400" dirty="0">
                <a:solidFill>
                  <a:schemeClr val="bg2">
                    <a:lumMod val="25000"/>
                  </a:schemeClr>
                </a:solidFill>
              </a:rPr>
              <a:t> </a:t>
            </a:r>
            <a:r>
              <a:rPr lang="en-US" sz="1400" dirty="0" err="1">
                <a:solidFill>
                  <a:schemeClr val="bg2">
                    <a:lumMod val="25000"/>
                  </a:schemeClr>
                </a:solidFill>
              </a:rPr>
              <a:t>soluzione</a:t>
            </a:r>
            <a:r>
              <a:rPr lang="en-US" sz="1400" dirty="0">
                <a:solidFill>
                  <a:schemeClr val="bg2">
                    <a:lumMod val="25000"/>
                  </a:schemeClr>
                </a:solidFill>
              </a:rPr>
              <a:t> </a:t>
            </a:r>
            <a:r>
              <a:rPr lang="en-US" sz="1400" dirty="0" err="1">
                <a:solidFill>
                  <a:schemeClr val="bg2">
                    <a:lumMod val="25000"/>
                  </a:schemeClr>
                </a:solidFill>
              </a:rPr>
              <a:t>migliore</a:t>
            </a:r>
            <a:r>
              <a:rPr lang="en-US" sz="1400" dirty="0">
                <a:solidFill>
                  <a:schemeClr val="bg2">
                    <a:lumMod val="25000"/>
                  </a:schemeClr>
                </a:solidFill>
              </a:rPr>
              <a:t> per </a:t>
            </a:r>
            <a:r>
              <a:rPr lang="en-US" sz="1400" dirty="0" err="1">
                <a:solidFill>
                  <a:schemeClr val="bg2">
                    <a:lumMod val="25000"/>
                  </a:schemeClr>
                </a:solidFill>
              </a:rPr>
              <a:t>evitare</a:t>
            </a:r>
            <a:r>
              <a:rPr lang="en-US" sz="1400" dirty="0">
                <a:solidFill>
                  <a:schemeClr val="bg2">
                    <a:lumMod val="25000"/>
                  </a:schemeClr>
                </a:solidFill>
              </a:rPr>
              <a:t> di </a:t>
            </a:r>
            <a:r>
              <a:rPr lang="en-US" sz="1400" dirty="0" err="1">
                <a:solidFill>
                  <a:schemeClr val="bg2">
                    <a:lumMod val="25000"/>
                  </a:schemeClr>
                </a:solidFill>
              </a:rPr>
              <a:t>perdere</a:t>
            </a:r>
            <a:r>
              <a:rPr lang="en-US" sz="1400" dirty="0">
                <a:solidFill>
                  <a:schemeClr val="bg2">
                    <a:lumMod val="25000"/>
                  </a:schemeClr>
                </a:solidFill>
              </a:rPr>
              <a:t> </a:t>
            </a:r>
            <a:r>
              <a:rPr lang="en-US" sz="1400" dirty="0" err="1">
                <a:solidFill>
                  <a:schemeClr val="bg2">
                    <a:lumMod val="25000"/>
                  </a:schemeClr>
                </a:solidFill>
              </a:rPr>
              <a:t>l’ottimo</a:t>
            </a:r>
            <a:r>
              <a:rPr lang="en-US" sz="1400" dirty="0">
                <a:solidFill>
                  <a:schemeClr val="bg2">
                    <a:lumMod val="25000"/>
                  </a:schemeClr>
                </a:solidFill>
              </a:rPr>
              <a:t> </a:t>
            </a:r>
            <a:r>
              <a:rPr lang="en-US" sz="1400" dirty="0" err="1">
                <a:solidFill>
                  <a:schemeClr val="bg2">
                    <a:lumMod val="25000"/>
                  </a:schemeClr>
                </a:solidFill>
              </a:rPr>
              <a:t>trovato</a:t>
            </a:r>
            <a:r>
              <a:rPr lang="en-US" sz="1400" dirty="0">
                <a:solidFill>
                  <a:schemeClr val="bg2">
                    <a:lumMod val="25000"/>
                  </a:schemeClr>
                </a:solidFill>
              </a:rPr>
              <a:t> </a:t>
            </a:r>
            <a:r>
              <a:rPr lang="en-US" sz="1400" dirty="0" err="1">
                <a:solidFill>
                  <a:schemeClr val="bg2">
                    <a:lumMod val="25000"/>
                  </a:schemeClr>
                </a:solidFill>
              </a:rPr>
              <a:t>fin’ora</a:t>
            </a:r>
            <a:endParaRPr lang="en-US" sz="1400" dirty="0">
              <a:solidFill>
                <a:schemeClr val="bg2">
                  <a:lumMod val="25000"/>
                </a:schemeClr>
              </a:solidFill>
            </a:endParaRPr>
          </a:p>
          <a:p>
            <a:pPr indent="-228600">
              <a:lnSpc>
                <a:spcPct val="110000"/>
              </a:lnSpc>
              <a:spcAft>
                <a:spcPts val="600"/>
              </a:spcAft>
              <a:buClr>
                <a:schemeClr val="accent1"/>
              </a:buClr>
              <a:buSzPct val="110000"/>
              <a:buFont typeface="Wingdings" panose="05000000000000000000" pitchFamily="2" charset="2"/>
              <a:buChar char="§"/>
              <a:defRPr/>
            </a:pPr>
            <a:endParaRPr lang="en-US" altLang="it-IT" sz="1400" dirty="0">
              <a:solidFill>
                <a:schemeClr val="bg2">
                  <a:lumMod val="25000"/>
                </a:schemeClr>
              </a:solidFill>
            </a:endParaRPr>
          </a:p>
          <a:p>
            <a:pPr indent="-228600">
              <a:lnSpc>
                <a:spcPct val="110000"/>
              </a:lnSpc>
              <a:spcAft>
                <a:spcPts val="600"/>
              </a:spcAft>
              <a:buClr>
                <a:schemeClr val="accent1"/>
              </a:buClr>
              <a:buSzPct val="110000"/>
              <a:buFont typeface="Wingdings" panose="05000000000000000000" pitchFamily="2" charset="2"/>
              <a:buChar char="§"/>
            </a:pPr>
            <a:endParaRPr lang="en-US" sz="1400" i="1" dirty="0">
              <a:solidFill>
                <a:schemeClr val="bg2">
                  <a:lumMod val="25000"/>
                </a:schemeClr>
              </a:solidFill>
            </a:endParaRPr>
          </a:p>
          <a:p>
            <a:pPr indent="-228600">
              <a:lnSpc>
                <a:spcPct val="110000"/>
              </a:lnSpc>
              <a:spcAft>
                <a:spcPts val="600"/>
              </a:spcAft>
              <a:buClr>
                <a:schemeClr val="accent1"/>
              </a:buClr>
              <a:buSzPct val="110000"/>
              <a:buFont typeface="Wingdings" panose="05000000000000000000" pitchFamily="2" charset="2"/>
              <a:buChar char="§"/>
            </a:pPr>
            <a:endParaRPr lang="en-US" sz="1400" dirty="0">
              <a:solidFill>
                <a:schemeClr val="bg2">
                  <a:lumMod val="25000"/>
                </a:schemeClr>
              </a:solidFill>
            </a:endParaRPr>
          </a:p>
        </p:txBody>
      </p:sp>
      <p:sp>
        <p:nvSpPr>
          <p:cNvPr id="36" name="CasellaDiTesto 35">
            <a:extLst>
              <a:ext uri="{FF2B5EF4-FFF2-40B4-BE49-F238E27FC236}">
                <a16:creationId xmlns:a16="http://schemas.microsoft.com/office/drawing/2014/main" id="{AC2709BC-98E2-4461-BED5-FE15BF77D4D7}"/>
              </a:ext>
            </a:extLst>
          </p:cNvPr>
          <p:cNvSpPr txBox="1"/>
          <p:nvPr/>
        </p:nvSpPr>
        <p:spPr>
          <a:xfrm>
            <a:off x="1687856" y="468094"/>
            <a:ext cx="2544420" cy="707886"/>
          </a:xfrm>
          <a:prstGeom prst="rect">
            <a:avLst/>
          </a:prstGeom>
          <a:noFill/>
        </p:spPr>
        <p:txBody>
          <a:bodyPr wrap="square">
            <a:spAutoFit/>
          </a:bodyPr>
          <a:lstStyle/>
          <a:p>
            <a:r>
              <a:rPr kumimoji="0" lang="en-US" sz="4000" i="0" u="none" strike="noStrike" kern="1200" cap="none" spc="-150" normalizeH="0" baseline="0" noProof="0" dirty="0" err="1">
                <a:ln>
                  <a:noFill/>
                </a:ln>
                <a:solidFill>
                  <a:srgbClr val="F81B02"/>
                </a:solidFill>
                <a:effectLst>
                  <a:outerShdw blurRad="38100" dist="38100" dir="2700000" algn="tl">
                    <a:srgbClr val="000000">
                      <a:alpha val="43137"/>
                    </a:srgbClr>
                  </a:outerShdw>
                </a:effectLst>
                <a:uLnTx/>
                <a:uFillTx/>
                <a:latin typeface="Calibri Light" panose="020F0302020204030204"/>
                <a:ea typeface="+mn-ea"/>
                <a:cs typeface="+mn-cs"/>
              </a:rPr>
              <a:t>Mutazione</a:t>
            </a:r>
            <a:endParaRPr lang="it-IT" sz="4000" dirty="0"/>
          </a:p>
        </p:txBody>
      </p:sp>
      <p:pic>
        <p:nvPicPr>
          <p:cNvPr id="55" name="Immagine 54">
            <a:extLst>
              <a:ext uri="{FF2B5EF4-FFF2-40B4-BE49-F238E27FC236}">
                <a16:creationId xmlns:a16="http://schemas.microsoft.com/office/drawing/2014/main" id="{BF3F36BC-BEFC-413B-AD8C-E78C52F26610}"/>
              </a:ext>
            </a:extLst>
          </p:cNvPr>
          <p:cNvPicPr>
            <a:picLocks noChangeAspect="1"/>
          </p:cNvPicPr>
          <p:nvPr/>
        </p:nvPicPr>
        <p:blipFill rotWithShape="1">
          <a:blip r:embed="rId2">
            <a:extLst>
              <a:ext uri="{28A0092B-C50C-407E-A947-70E740481C1C}">
                <a14:useLocalDpi xmlns:a14="http://schemas.microsoft.com/office/drawing/2010/main" val="0"/>
              </a:ext>
            </a:extLst>
          </a:blip>
          <a:srcRect l="6472" t="6616" r="7135" b="7094"/>
          <a:stretch/>
        </p:blipFill>
        <p:spPr>
          <a:xfrm>
            <a:off x="6466731" y="622300"/>
            <a:ext cx="5389946" cy="5383515"/>
          </a:xfrm>
          <a:prstGeom prst="rect">
            <a:avLst/>
          </a:prstGeom>
        </p:spPr>
      </p:pic>
      <p:cxnSp>
        <p:nvCxnSpPr>
          <p:cNvPr id="56" name="Connettore diritto 55">
            <a:extLst>
              <a:ext uri="{FF2B5EF4-FFF2-40B4-BE49-F238E27FC236}">
                <a16:creationId xmlns:a16="http://schemas.microsoft.com/office/drawing/2014/main" id="{6CCE65B6-0A18-4FF6-8A24-919B8377175C}"/>
              </a:ext>
            </a:extLst>
          </p:cNvPr>
          <p:cNvCxnSpPr>
            <a:cxnSpLocks/>
          </p:cNvCxnSpPr>
          <p:nvPr/>
        </p:nvCxnSpPr>
        <p:spPr>
          <a:xfrm flipH="1">
            <a:off x="8265265" y="3112305"/>
            <a:ext cx="442191" cy="58746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7" name="Connettore diritto 56">
            <a:extLst>
              <a:ext uri="{FF2B5EF4-FFF2-40B4-BE49-F238E27FC236}">
                <a16:creationId xmlns:a16="http://schemas.microsoft.com/office/drawing/2014/main" id="{761F8ED8-BF42-4256-B582-023AA96AACD2}"/>
              </a:ext>
            </a:extLst>
          </p:cNvPr>
          <p:cNvCxnSpPr>
            <a:cxnSpLocks/>
          </p:cNvCxnSpPr>
          <p:nvPr/>
        </p:nvCxnSpPr>
        <p:spPr>
          <a:xfrm>
            <a:off x="9159131" y="3221162"/>
            <a:ext cx="2191657" cy="87484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Connettore diritto 57">
            <a:extLst>
              <a:ext uri="{FF2B5EF4-FFF2-40B4-BE49-F238E27FC236}">
                <a16:creationId xmlns:a16="http://schemas.microsoft.com/office/drawing/2014/main" id="{930FACAA-9EB3-4DA2-81D8-24F71CC7917C}"/>
              </a:ext>
            </a:extLst>
          </p:cNvPr>
          <p:cNvCxnSpPr>
            <a:cxnSpLocks/>
          </p:cNvCxnSpPr>
          <p:nvPr/>
        </p:nvCxnSpPr>
        <p:spPr>
          <a:xfrm>
            <a:off x="8799902" y="3090533"/>
            <a:ext cx="250372" cy="9615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Connettore diritto 58">
            <a:extLst>
              <a:ext uri="{FF2B5EF4-FFF2-40B4-BE49-F238E27FC236}">
                <a16:creationId xmlns:a16="http://schemas.microsoft.com/office/drawing/2014/main" id="{CA44A653-7A59-4079-9345-5AC4246FEAB2}"/>
              </a:ext>
            </a:extLst>
          </p:cNvPr>
          <p:cNvCxnSpPr>
            <a:cxnSpLocks/>
          </p:cNvCxnSpPr>
          <p:nvPr/>
        </p:nvCxnSpPr>
        <p:spPr>
          <a:xfrm>
            <a:off x="8275574" y="3779962"/>
            <a:ext cx="3058886" cy="346528"/>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0" name="Connettore diritto 59">
            <a:extLst>
              <a:ext uri="{FF2B5EF4-FFF2-40B4-BE49-F238E27FC236}">
                <a16:creationId xmlns:a16="http://schemas.microsoft.com/office/drawing/2014/main" id="{4520B891-3B39-494B-B4D4-966EB5A456D0}"/>
              </a:ext>
            </a:extLst>
          </p:cNvPr>
          <p:cNvCxnSpPr>
            <a:cxnSpLocks/>
          </p:cNvCxnSpPr>
          <p:nvPr/>
        </p:nvCxnSpPr>
        <p:spPr>
          <a:xfrm flipH="1">
            <a:off x="8241359" y="3108676"/>
            <a:ext cx="464201" cy="612185"/>
          </a:xfrm>
          <a:prstGeom prst="line">
            <a:avLst/>
          </a:prstGeom>
          <a:ln w="38100">
            <a:solidFill>
              <a:srgbClr val="A2B2F8"/>
            </a:solidFill>
          </a:ln>
        </p:spPr>
        <p:style>
          <a:lnRef idx="1">
            <a:schemeClr val="accent1"/>
          </a:lnRef>
          <a:fillRef idx="0">
            <a:schemeClr val="accent1"/>
          </a:fillRef>
          <a:effectRef idx="0">
            <a:schemeClr val="accent1"/>
          </a:effectRef>
          <a:fontRef idx="minor">
            <a:schemeClr val="tx1"/>
          </a:fontRef>
        </p:style>
      </p:cxnSp>
      <p:grpSp>
        <p:nvGrpSpPr>
          <p:cNvPr id="61" name="Gruppo 60">
            <a:extLst>
              <a:ext uri="{FF2B5EF4-FFF2-40B4-BE49-F238E27FC236}">
                <a16:creationId xmlns:a16="http://schemas.microsoft.com/office/drawing/2014/main" id="{6D3BC6A3-FA66-49B4-ADFE-D0690690FC8D}"/>
              </a:ext>
            </a:extLst>
          </p:cNvPr>
          <p:cNvGrpSpPr/>
          <p:nvPr/>
        </p:nvGrpSpPr>
        <p:grpSpPr>
          <a:xfrm>
            <a:off x="8608922" y="2964499"/>
            <a:ext cx="318593" cy="184666"/>
            <a:chOff x="7173026" y="6200604"/>
            <a:chExt cx="318593" cy="184666"/>
          </a:xfrm>
        </p:grpSpPr>
        <p:sp>
          <p:nvSpPr>
            <p:cNvPr id="62" name="Ovale 61">
              <a:extLst>
                <a:ext uri="{FF2B5EF4-FFF2-40B4-BE49-F238E27FC236}">
                  <a16:creationId xmlns:a16="http://schemas.microsoft.com/office/drawing/2014/main" id="{ADF1A732-8692-4E70-9D08-B0D36BA0C5B5}"/>
                </a:ext>
              </a:extLst>
            </p:cNvPr>
            <p:cNvSpPr/>
            <p:nvPr/>
          </p:nvSpPr>
          <p:spPr>
            <a:xfrm>
              <a:off x="7241562" y="6232249"/>
              <a:ext cx="127907" cy="133350"/>
            </a:xfrm>
            <a:prstGeom prst="ellipse">
              <a:avLst/>
            </a:prstGeom>
            <a:solidFill>
              <a:srgbClr val="A2B2F8"/>
            </a:solidFill>
            <a:ln>
              <a:solidFill>
                <a:srgbClr val="A2B2F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63" name="CasellaDiTesto 62">
              <a:extLst>
                <a:ext uri="{FF2B5EF4-FFF2-40B4-BE49-F238E27FC236}">
                  <a16:creationId xmlns:a16="http://schemas.microsoft.com/office/drawing/2014/main" id="{E350140C-CC25-4453-A55E-9CE5A8A3560B}"/>
                </a:ext>
              </a:extLst>
            </p:cNvPr>
            <p:cNvSpPr txBox="1"/>
            <p:nvPr/>
          </p:nvSpPr>
          <p:spPr>
            <a:xfrm>
              <a:off x="7173026" y="6200604"/>
              <a:ext cx="318593" cy="184666"/>
            </a:xfrm>
            <a:prstGeom prst="rect">
              <a:avLst/>
            </a:prstGeom>
            <a:noFill/>
          </p:spPr>
          <p:txBody>
            <a:bodyPr wrap="square" rtlCol="0">
              <a:spAutoFit/>
            </a:bodyPr>
            <a:lstStyle/>
            <a:p>
              <a:r>
                <a:rPr lang="it-IT" sz="600" dirty="0"/>
                <a:t>19</a:t>
              </a:r>
            </a:p>
          </p:txBody>
        </p:sp>
      </p:grpSp>
      <p:grpSp>
        <p:nvGrpSpPr>
          <p:cNvPr id="64" name="Gruppo 63">
            <a:extLst>
              <a:ext uri="{FF2B5EF4-FFF2-40B4-BE49-F238E27FC236}">
                <a16:creationId xmlns:a16="http://schemas.microsoft.com/office/drawing/2014/main" id="{72D22C62-B959-4ED8-B6A6-9CD227A46EA2}"/>
              </a:ext>
            </a:extLst>
          </p:cNvPr>
          <p:cNvGrpSpPr/>
          <p:nvPr/>
        </p:nvGrpSpPr>
        <p:grpSpPr>
          <a:xfrm>
            <a:off x="10031582" y="5628905"/>
            <a:ext cx="318593" cy="184666"/>
            <a:chOff x="7174235" y="6201018"/>
            <a:chExt cx="318593" cy="184666"/>
          </a:xfrm>
        </p:grpSpPr>
        <p:sp>
          <p:nvSpPr>
            <p:cNvPr id="65" name="Ovale 64">
              <a:extLst>
                <a:ext uri="{FF2B5EF4-FFF2-40B4-BE49-F238E27FC236}">
                  <a16:creationId xmlns:a16="http://schemas.microsoft.com/office/drawing/2014/main" id="{47124D62-A264-45AD-BF5F-B187B196C44D}"/>
                </a:ext>
              </a:extLst>
            </p:cNvPr>
            <p:cNvSpPr/>
            <p:nvPr/>
          </p:nvSpPr>
          <p:spPr>
            <a:xfrm>
              <a:off x="7241562" y="6232249"/>
              <a:ext cx="127907" cy="133350"/>
            </a:xfrm>
            <a:prstGeom prst="ellipse">
              <a:avLst/>
            </a:prstGeom>
            <a:solidFill>
              <a:srgbClr val="00EF2E"/>
            </a:solidFill>
            <a:ln>
              <a:solidFill>
                <a:srgbClr val="9280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66" name="CasellaDiTesto 65">
              <a:extLst>
                <a:ext uri="{FF2B5EF4-FFF2-40B4-BE49-F238E27FC236}">
                  <a16:creationId xmlns:a16="http://schemas.microsoft.com/office/drawing/2014/main" id="{0665C977-A0C3-4374-AAC6-AFA788C73227}"/>
                </a:ext>
              </a:extLst>
            </p:cNvPr>
            <p:cNvSpPr txBox="1"/>
            <p:nvPr/>
          </p:nvSpPr>
          <p:spPr>
            <a:xfrm>
              <a:off x="7174235" y="6201018"/>
              <a:ext cx="318593" cy="184666"/>
            </a:xfrm>
            <a:prstGeom prst="rect">
              <a:avLst/>
            </a:prstGeom>
            <a:noFill/>
          </p:spPr>
          <p:txBody>
            <a:bodyPr wrap="square" rtlCol="0">
              <a:spAutoFit/>
            </a:bodyPr>
            <a:lstStyle/>
            <a:p>
              <a:r>
                <a:rPr lang="it-IT" sz="600" dirty="0"/>
                <a:t>10</a:t>
              </a:r>
            </a:p>
          </p:txBody>
        </p:sp>
      </p:grpSp>
      <p:cxnSp>
        <p:nvCxnSpPr>
          <p:cNvPr id="67" name="Connettore diritto 66">
            <a:extLst>
              <a:ext uri="{FF2B5EF4-FFF2-40B4-BE49-F238E27FC236}">
                <a16:creationId xmlns:a16="http://schemas.microsoft.com/office/drawing/2014/main" id="{4B003B28-DA8B-4D65-A014-00901E4DB91C}"/>
              </a:ext>
            </a:extLst>
          </p:cNvPr>
          <p:cNvCxnSpPr>
            <a:cxnSpLocks/>
          </p:cNvCxnSpPr>
          <p:nvPr/>
        </p:nvCxnSpPr>
        <p:spPr>
          <a:xfrm>
            <a:off x="8070559" y="3999490"/>
            <a:ext cx="2037443" cy="169454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8" name="Connettore diritto 67">
            <a:extLst>
              <a:ext uri="{FF2B5EF4-FFF2-40B4-BE49-F238E27FC236}">
                <a16:creationId xmlns:a16="http://schemas.microsoft.com/office/drawing/2014/main" id="{D63419D0-B7C5-4846-98DD-C7CA49131566}"/>
              </a:ext>
            </a:extLst>
          </p:cNvPr>
          <p:cNvCxnSpPr>
            <a:cxnSpLocks/>
          </p:cNvCxnSpPr>
          <p:nvPr/>
        </p:nvCxnSpPr>
        <p:spPr>
          <a:xfrm flipV="1">
            <a:off x="10238631" y="5230847"/>
            <a:ext cx="1460500" cy="47225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9" name="Connettore diritto 68">
            <a:extLst>
              <a:ext uri="{FF2B5EF4-FFF2-40B4-BE49-F238E27FC236}">
                <a16:creationId xmlns:a16="http://schemas.microsoft.com/office/drawing/2014/main" id="{C3497D13-941D-4186-897C-C0A2DD13798A}"/>
              </a:ext>
            </a:extLst>
          </p:cNvPr>
          <p:cNvCxnSpPr>
            <a:cxnSpLocks/>
          </p:cNvCxnSpPr>
          <p:nvPr/>
        </p:nvCxnSpPr>
        <p:spPr>
          <a:xfrm>
            <a:off x="8090517" y="3972276"/>
            <a:ext cx="3604985" cy="1217386"/>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0" name="Figura a mano libera: forma 69">
            <a:extLst>
              <a:ext uri="{FF2B5EF4-FFF2-40B4-BE49-F238E27FC236}">
                <a16:creationId xmlns:a16="http://schemas.microsoft.com/office/drawing/2014/main" id="{C53EB206-BC42-40EF-8A80-784160EE5086}"/>
              </a:ext>
            </a:extLst>
          </p:cNvPr>
          <p:cNvSpPr/>
          <p:nvPr/>
        </p:nvSpPr>
        <p:spPr>
          <a:xfrm>
            <a:off x="6591917" y="3257447"/>
            <a:ext cx="5121728" cy="2661558"/>
          </a:xfrm>
          <a:custGeom>
            <a:avLst/>
            <a:gdLst>
              <a:gd name="connsiteX0" fmla="*/ 4778828 w 4778828"/>
              <a:gd name="connsiteY0" fmla="*/ 1890486 h 2661558"/>
              <a:gd name="connsiteX1" fmla="*/ 2563585 w 4778828"/>
              <a:gd name="connsiteY1" fmla="*/ 18143 h 2661558"/>
              <a:gd name="connsiteX2" fmla="*/ 2207985 w 4778828"/>
              <a:gd name="connsiteY2" fmla="*/ 0 h 2661558"/>
              <a:gd name="connsiteX3" fmla="*/ 3180443 w 4778828"/>
              <a:gd name="connsiteY3" fmla="*/ 2447472 h 2661558"/>
              <a:gd name="connsiteX4" fmla="*/ 1090385 w 4778828"/>
              <a:gd name="connsiteY4" fmla="*/ 2648858 h 2661558"/>
              <a:gd name="connsiteX5" fmla="*/ 551543 w 4778828"/>
              <a:gd name="connsiteY5" fmla="*/ 2661558 h 2661558"/>
              <a:gd name="connsiteX6" fmla="*/ 0 w 4778828"/>
              <a:gd name="connsiteY6" fmla="*/ 2164443 h 2661558"/>
              <a:gd name="connsiteX7" fmla="*/ 217714 w 4778828"/>
              <a:gd name="connsiteY7" fmla="*/ 1924958 h 2661558"/>
              <a:gd name="connsiteX8" fmla="*/ 729343 w 4778828"/>
              <a:gd name="connsiteY8" fmla="*/ 1571172 h 2661558"/>
              <a:gd name="connsiteX9" fmla="*/ 1094014 w 4778828"/>
              <a:gd name="connsiteY9" fmla="*/ 678543 h 2661558"/>
              <a:gd name="connsiteX0" fmla="*/ 5121728 w 5121728"/>
              <a:gd name="connsiteY0" fmla="*/ 1890486 h 2661558"/>
              <a:gd name="connsiteX1" fmla="*/ 2906485 w 5121728"/>
              <a:gd name="connsiteY1" fmla="*/ 18143 h 2661558"/>
              <a:gd name="connsiteX2" fmla="*/ 2550885 w 5121728"/>
              <a:gd name="connsiteY2" fmla="*/ 0 h 2661558"/>
              <a:gd name="connsiteX3" fmla="*/ 3523343 w 5121728"/>
              <a:gd name="connsiteY3" fmla="*/ 2447472 h 2661558"/>
              <a:gd name="connsiteX4" fmla="*/ 1433285 w 5121728"/>
              <a:gd name="connsiteY4" fmla="*/ 2648858 h 2661558"/>
              <a:gd name="connsiteX5" fmla="*/ 894443 w 5121728"/>
              <a:gd name="connsiteY5" fmla="*/ 2661558 h 2661558"/>
              <a:gd name="connsiteX6" fmla="*/ 0 w 5121728"/>
              <a:gd name="connsiteY6" fmla="*/ 2115457 h 2661558"/>
              <a:gd name="connsiteX7" fmla="*/ 560614 w 5121728"/>
              <a:gd name="connsiteY7" fmla="*/ 1924958 h 2661558"/>
              <a:gd name="connsiteX8" fmla="*/ 1072243 w 5121728"/>
              <a:gd name="connsiteY8" fmla="*/ 1571172 h 2661558"/>
              <a:gd name="connsiteX9" fmla="*/ 1436914 w 5121728"/>
              <a:gd name="connsiteY9" fmla="*/ 678543 h 266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21728" h="2661558">
                <a:moveTo>
                  <a:pt x="5121728" y="1890486"/>
                </a:moveTo>
                <a:lnTo>
                  <a:pt x="2906485" y="18143"/>
                </a:lnTo>
                <a:lnTo>
                  <a:pt x="2550885" y="0"/>
                </a:lnTo>
                <a:lnTo>
                  <a:pt x="3523343" y="2447472"/>
                </a:lnTo>
                <a:lnTo>
                  <a:pt x="1433285" y="2648858"/>
                </a:lnTo>
                <a:lnTo>
                  <a:pt x="894443" y="2661558"/>
                </a:lnTo>
                <a:lnTo>
                  <a:pt x="0" y="2115457"/>
                </a:lnTo>
                <a:lnTo>
                  <a:pt x="560614" y="1924958"/>
                </a:lnTo>
                <a:lnTo>
                  <a:pt x="1072243" y="1571172"/>
                </a:lnTo>
                <a:lnTo>
                  <a:pt x="1436914" y="678543"/>
                </a:lnTo>
              </a:path>
            </a:pathLst>
          </a:custGeom>
          <a:noFill/>
          <a:ln w="28575">
            <a:solidFill>
              <a:srgbClr val="3A79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3222809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fade">
                                      <p:cBhvr>
                                        <p:cTn id="7" dur="2000"/>
                                        <p:tgtEl>
                                          <p:spTgt spid="56"/>
                                        </p:tgtEl>
                                      </p:cBhvr>
                                    </p:animEffect>
                                  </p:childTnLst>
                                </p:cTn>
                              </p:par>
                              <p:par>
                                <p:cTn id="8" presetID="10" presetClass="entr" presetSubtype="0" fill="hold" nodeType="withEffect">
                                  <p:stCondLst>
                                    <p:cond delay="0"/>
                                  </p:stCondLst>
                                  <p:childTnLst>
                                    <p:set>
                                      <p:cBhvr>
                                        <p:cTn id="9" dur="1" fill="hold">
                                          <p:stCondLst>
                                            <p:cond delay="0"/>
                                          </p:stCondLst>
                                        </p:cTn>
                                        <p:tgtEl>
                                          <p:spTgt spid="58"/>
                                        </p:tgtEl>
                                        <p:attrNameLst>
                                          <p:attrName>style.visibility</p:attrName>
                                        </p:attrNameLst>
                                      </p:cBhvr>
                                      <p:to>
                                        <p:strVal val="visible"/>
                                      </p:to>
                                    </p:set>
                                    <p:animEffect transition="in" filter="fade">
                                      <p:cBhvr>
                                        <p:cTn id="10" dur="2000"/>
                                        <p:tgtEl>
                                          <p:spTgt spid="58"/>
                                        </p:tgtEl>
                                      </p:cBhvr>
                                    </p:animEffect>
                                  </p:childTnLst>
                                </p:cTn>
                              </p:par>
                              <p:par>
                                <p:cTn id="11" presetID="10" presetClass="entr" presetSubtype="0" fill="hold" nodeType="withEffect">
                                  <p:stCondLst>
                                    <p:cond delay="0"/>
                                  </p:stCondLst>
                                  <p:childTnLst>
                                    <p:set>
                                      <p:cBhvr>
                                        <p:cTn id="12" dur="1" fill="hold">
                                          <p:stCondLst>
                                            <p:cond delay="0"/>
                                          </p:stCondLst>
                                        </p:cTn>
                                        <p:tgtEl>
                                          <p:spTgt spid="57"/>
                                        </p:tgtEl>
                                        <p:attrNameLst>
                                          <p:attrName>style.visibility</p:attrName>
                                        </p:attrNameLst>
                                      </p:cBhvr>
                                      <p:to>
                                        <p:strVal val="visible"/>
                                      </p:to>
                                    </p:set>
                                    <p:animEffect transition="in" filter="fade">
                                      <p:cBhvr>
                                        <p:cTn id="13" dur="2000"/>
                                        <p:tgtEl>
                                          <p:spTgt spid="5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1"/>
                                        </p:tgtEl>
                                        <p:attrNameLst>
                                          <p:attrName>style.visibility</p:attrName>
                                        </p:attrNameLst>
                                      </p:cBhvr>
                                      <p:to>
                                        <p:strVal val="visible"/>
                                      </p:to>
                                    </p:set>
                                    <p:animEffect transition="in" filter="fade">
                                      <p:cBhvr>
                                        <p:cTn id="18" dur="2000"/>
                                        <p:tgtEl>
                                          <p:spTgt spid="61"/>
                                        </p:tgtEl>
                                      </p:cBhvr>
                                    </p:animEffect>
                                  </p:childTnLst>
                                </p:cTn>
                              </p:par>
                              <p:par>
                                <p:cTn id="19" presetID="10" presetClass="entr" presetSubtype="0" fill="hold" nodeType="withEffect">
                                  <p:stCondLst>
                                    <p:cond delay="0"/>
                                  </p:stCondLst>
                                  <p:childTnLst>
                                    <p:set>
                                      <p:cBhvr>
                                        <p:cTn id="20" dur="1" fill="hold">
                                          <p:stCondLst>
                                            <p:cond delay="0"/>
                                          </p:stCondLst>
                                        </p:cTn>
                                        <p:tgtEl>
                                          <p:spTgt spid="59"/>
                                        </p:tgtEl>
                                        <p:attrNameLst>
                                          <p:attrName>style.visibility</p:attrName>
                                        </p:attrNameLst>
                                      </p:cBhvr>
                                      <p:to>
                                        <p:strVal val="visible"/>
                                      </p:to>
                                    </p:set>
                                    <p:animEffect transition="in" filter="fade">
                                      <p:cBhvr>
                                        <p:cTn id="21" dur="2000"/>
                                        <p:tgtEl>
                                          <p:spTgt spid="59"/>
                                        </p:tgtEl>
                                      </p:cBhvr>
                                    </p:animEffect>
                                  </p:childTnLst>
                                </p:cTn>
                              </p:par>
                              <p:par>
                                <p:cTn id="22" presetID="10" presetClass="entr" presetSubtype="0" fill="hold" nodeType="withEffect">
                                  <p:stCondLst>
                                    <p:cond delay="0"/>
                                  </p:stCondLst>
                                  <p:childTnLst>
                                    <p:set>
                                      <p:cBhvr>
                                        <p:cTn id="23" dur="1" fill="hold">
                                          <p:stCondLst>
                                            <p:cond delay="0"/>
                                          </p:stCondLst>
                                        </p:cTn>
                                        <p:tgtEl>
                                          <p:spTgt spid="60"/>
                                        </p:tgtEl>
                                        <p:attrNameLst>
                                          <p:attrName>style.visibility</p:attrName>
                                        </p:attrNameLst>
                                      </p:cBhvr>
                                      <p:to>
                                        <p:strVal val="visible"/>
                                      </p:to>
                                    </p:set>
                                    <p:animEffect transition="in" filter="fade">
                                      <p:cBhvr>
                                        <p:cTn id="24" dur="2000"/>
                                        <p:tgtEl>
                                          <p:spTgt spid="60"/>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nodeType="clickEffect">
                                  <p:stCondLst>
                                    <p:cond delay="0"/>
                                  </p:stCondLst>
                                  <p:childTnLst>
                                    <p:animEffect transition="out" filter="fade">
                                      <p:cBhvr>
                                        <p:cTn id="28" dur="2000"/>
                                        <p:tgtEl>
                                          <p:spTgt spid="56"/>
                                        </p:tgtEl>
                                      </p:cBhvr>
                                    </p:animEffect>
                                    <p:set>
                                      <p:cBhvr>
                                        <p:cTn id="29" dur="1" fill="hold">
                                          <p:stCondLst>
                                            <p:cond delay="1999"/>
                                          </p:stCondLst>
                                        </p:cTn>
                                        <p:tgtEl>
                                          <p:spTgt spid="56"/>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2000"/>
                                        <p:tgtEl>
                                          <p:spTgt spid="58"/>
                                        </p:tgtEl>
                                      </p:cBhvr>
                                    </p:animEffect>
                                    <p:set>
                                      <p:cBhvr>
                                        <p:cTn id="32" dur="1" fill="hold">
                                          <p:stCondLst>
                                            <p:cond delay="1999"/>
                                          </p:stCondLst>
                                        </p:cTn>
                                        <p:tgtEl>
                                          <p:spTgt spid="58"/>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2000"/>
                                        <p:tgtEl>
                                          <p:spTgt spid="57"/>
                                        </p:tgtEl>
                                      </p:cBhvr>
                                    </p:animEffect>
                                    <p:set>
                                      <p:cBhvr>
                                        <p:cTn id="35" dur="1" fill="hold">
                                          <p:stCondLst>
                                            <p:cond delay="1999"/>
                                          </p:stCondLst>
                                        </p:cTn>
                                        <p:tgtEl>
                                          <p:spTgt spid="57"/>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2000"/>
                                        <p:tgtEl>
                                          <p:spTgt spid="59"/>
                                        </p:tgtEl>
                                      </p:cBhvr>
                                    </p:animEffect>
                                    <p:set>
                                      <p:cBhvr>
                                        <p:cTn id="38" dur="1" fill="hold">
                                          <p:stCondLst>
                                            <p:cond delay="1999"/>
                                          </p:stCondLst>
                                        </p:cTn>
                                        <p:tgtEl>
                                          <p:spTgt spid="59"/>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2000"/>
                                        <p:tgtEl>
                                          <p:spTgt spid="60"/>
                                        </p:tgtEl>
                                      </p:cBhvr>
                                    </p:animEffect>
                                    <p:set>
                                      <p:cBhvr>
                                        <p:cTn id="41" dur="1" fill="hold">
                                          <p:stCondLst>
                                            <p:cond delay="1999"/>
                                          </p:stCondLst>
                                        </p:cTn>
                                        <p:tgtEl>
                                          <p:spTgt spid="60"/>
                                        </p:tgtEl>
                                        <p:attrNameLst>
                                          <p:attrName>style.visibility</p:attrName>
                                        </p:attrNameLst>
                                      </p:cBhvr>
                                      <p:to>
                                        <p:strVal val="hidden"/>
                                      </p:to>
                                    </p:set>
                                  </p:childTnLst>
                                </p:cTn>
                              </p:par>
                              <p:par>
                                <p:cTn id="42" presetID="1" presetClass="exit" presetSubtype="0" fill="hold" nodeType="withEffect">
                                  <p:stCondLst>
                                    <p:cond delay="0"/>
                                  </p:stCondLst>
                                  <p:childTnLst>
                                    <p:set>
                                      <p:cBhvr>
                                        <p:cTn id="43" dur="1" fill="hold">
                                          <p:stCondLst>
                                            <p:cond delay="1999"/>
                                          </p:stCondLst>
                                        </p:cTn>
                                        <p:tgtEl>
                                          <p:spTgt spid="61"/>
                                        </p:tgtEl>
                                        <p:attrNameLst>
                                          <p:attrName>style.visibility</p:attrName>
                                        </p:attrNameLst>
                                      </p:cBhvr>
                                      <p:to>
                                        <p:strVal val="hidden"/>
                                      </p:to>
                                    </p:se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64"/>
                                        </p:tgtEl>
                                        <p:attrNameLst>
                                          <p:attrName>style.visibility</p:attrName>
                                        </p:attrNameLst>
                                      </p:cBhvr>
                                      <p:to>
                                        <p:strVal val="visible"/>
                                      </p:to>
                                    </p:set>
                                    <p:animEffect transition="in" filter="fade">
                                      <p:cBhvr>
                                        <p:cTn id="48" dur="2000"/>
                                        <p:tgtEl>
                                          <p:spTgt spid="64"/>
                                        </p:tgtEl>
                                      </p:cBhvr>
                                    </p:animEffect>
                                  </p:childTnLst>
                                </p:cTn>
                              </p:par>
                              <p:par>
                                <p:cTn id="49" presetID="10" presetClass="entr" presetSubtype="0" fill="hold" nodeType="withEffect">
                                  <p:stCondLst>
                                    <p:cond delay="0"/>
                                  </p:stCondLst>
                                  <p:childTnLst>
                                    <p:set>
                                      <p:cBhvr>
                                        <p:cTn id="50" dur="1" fill="hold">
                                          <p:stCondLst>
                                            <p:cond delay="0"/>
                                          </p:stCondLst>
                                        </p:cTn>
                                        <p:tgtEl>
                                          <p:spTgt spid="67"/>
                                        </p:tgtEl>
                                        <p:attrNameLst>
                                          <p:attrName>style.visibility</p:attrName>
                                        </p:attrNameLst>
                                      </p:cBhvr>
                                      <p:to>
                                        <p:strVal val="visible"/>
                                      </p:to>
                                    </p:set>
                                    <p:animEffect transition="in" filter="fade">
                                      <p:cBhvr>
                                        <p:cTn id="51" dur="2000"/>
                                        <p:tgtEl>
                                          <p:spTgt spid="67"/>
                                        </p:tgtEl>
                                      </p:cBhvr>
                                    </p:animEffect>
                                  </p:childTnLst>
                                </p:cTn>
                              </p:par>
                              <p:par>
                                <p:cTn id="52" presetID="10" presetClass="entr" presetSubtype="0" fill="hold" nodeType="withEffect">
                                  <p:stCondLst>
                                    <p:cond delay="0"/>
                                  </p:stCondLst>
                                  <p:childTnLst>
                                    <p:set>
                                      <p:cBhvr>
                                        <p:cTn id="53" dur="1" fill="hold">
                                          <p:stCondLst>
                                            <p:cond delay="0"/>
                                          </p:stCondLst>
                                        </p:cTn>
                                        <p:tgtEl>
                                          <p:spTgt spid="68"/>
                                        </p:tgtEl>
                                        <p:attrNameLst>
                                          <p:attrName>style.visibility</p:attrName>
                                        </p:attrNameLst>
                                      </p:cBhvr>
                                      <p:to>
                                        <p:strVal val="visible"/>
                                      </p:to>
                                    </p:set>
                                    <p:animEffect transition="in" filter="fade">
                                      <p:cBhvr>
                                        <p:cTn id="54" dur="2000"/>
                                        <p:tgtEl>
                                          <p:spTgt spid="68"/>
                                        </p:tgtEl>
                                      </p:cBhvr>
                                    </p:animEffect>
                                  </p:childTnLst>
                                </p:cTn>
                              </p:par>
                              <p:par>
                                <p:cTn id="55" presetID="10" presetClass="entr" presetSubtype="0" fill="hold" nodeType="withEffect">
                                  <p:stCondLst>
                                    <p:cond delay="0"/>
                                  </p:stCondLst>
                                  <p:childTnLst>
                                    <p:set>
                                      <p:cBhvr>
                                        <p:cTn id="56" dur="1" fill="hold">
                                          <p:stCondLst>
                                            <p:cond delay="0"/>
                                          </p:stCondLst>
                                        </p:cTn>
                                        <p:tgtEl>
                                          <p:spTgt spid="69"/>
                                        </p:tgtEl>
                                        <p:attrNameLst>
                                          <p:attrName>style.visibility</p:attrName>
                                        </p:attrNameLst>
                                      </p:cBhvr>
                                      <p:to>
                                        <p:strVal val="visible"/>
                                      </p:to>
                                    </p:set>
                                    <p:animEffect transition="in" filter="fade">
                                      <p:cBhvr>
                                        <p:cTn id="57" dur="2000"/>
                                        <p:tgtEl>
                                          <p:spTgt spid="69"/>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70"/>
                                        </p:tgtEl>
                                        <p:attrNameLst>
                                          <p:attrName>style.visibility</p:attrName>
                                        </p:attrNameLst>
                                      </p:cBhvr>
                                      <p:to>
                                        <p:strVal val="visible"/>
                                      </p:to>
                                    </p:set>
                                    <p:animEffect transition="in" filter="fade">
                                      <p:cBhvr>
                                        <p:cTn id="62" dur="2000"/>
                                        <p:tgtEl>
                                          <p:spTgt spid="70"/>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xit" presetSubtype="0" fill="hold" nodeType="clickEffect">
                                  <p:stCondLst>
                                    <p:cond delay="0"/>
                                  </p:stCondLst>
                                  <p:childTnLst>
                                    <p:animEffect transition="out" filter="fade">
                                      <p:cBhvr>
                                        <p:cTn id="66" dur="2000"/>
                                        <p:tgtEl>
                                          <p:spTgt spid="69"/>
                                        </p:tgtEl>
                                      </p:cBhvr>
                                    </p:animEffect>
                                    <p:set>
                                      <p:cBhvr>
                                        <p:cTn id="67" dur="1" fill="hold">
                                          <p:stCondLst>
                                            <p:cond delay="1999"/>
                                          </p:stCondLst>
                                        </p:cTn>
                                        <p:tgtEl>
                                          <p:spTgt spid="69"/>
                                        </p:tgtEl>
                                        <p:attrNameLst>
                                          <p:attrName>style.visibility</p:attrName>
                                        </p:attrNameLst>
                                      </p:cBhvr>
                                      <p:to>
                                        <p:strVal val="hidden"/>
                                      </p:to>
                                    </p:set>
                                  </p:childTnLst>
                                </p:cTn>
                              </p:par>
                              <p:par>
                                <p:cTn id="68" presetID="10" presetClass="exit" presetSubtype="0" fill="hold" nodeType="withEffect">
                                  <p:stCondLst>
                                    <p:cond delay="0"/>
                                  </p:stCondLst>
                                  <p:childTnLst>
                                    <p:animEffect transition="out" filter="fade">
                                      <p:cBhvr>
                                        <p:cTn id="69" dur="2000"/>
                                        <p:tgtEl>
                                          <p:spTgt spid="67"/>
                                        </p:tgtEl>
                                      </p:cBhvr>
                                    </p:animEffect>
                                    <p:set>
                                      <p:cBhvr>
                                        <p:cTn id="70" dur="1" fill="hold">
                                          <p:stCondLst>
                                            <p:cond delay="1999"/>
                                          </p:stCondLst>
                                        </p:cTn>
                                        <p:tgtEl>
                                          <p:spTgt spid="67"/>
                                        </p:tgtEl>
                                        <p:attrNameLst>
                                          <p:attrName>style.visibility</p:attrName>
                                        </p:attrNameLst>
                                      </p:cBhvr>
                                      <p:to>
                                        <p:strVal val="hidden"/>
                                      </p:to>
                                    </p:set>
                                  </p:childTnLst>
                                </p:cTn>
                              </p:par>
                              <p:par>
                                <p:cTn id="71" presetID="10" presetClass="exit" presetSubtype="0" fill="hold" nodeType="withEffect">
                                  <p:stCondLst>
                                    <p:cond delay="0"/>
                                  </p:stCondLst>
                                  <p:childTnLst>
                                    <p:animEffect transition="out" filter="fade">
                                      <p:cBhvr>
                                        <p:cTn id="72" dur="2000"/>
                                        <p:tgtEl>
                                          <p:spTgt spid="68"/>
                                        </p:tgtEl>
                                      </p:cBhvr>
                                    </p:animEffect>
                                    <p:set>
                                      <p:cBhvr>
                                        <p:cTn id="73" dur="1" fill="hold">
                                          <p:stCondLst>
                                            <p:cond delay="1999"/>
                                          </p:stCondLst>
                                        </p:cTn>
                                        <p:tgtEl>
                                          <p:spTgt spid="68"/>
                                        </p:tgtEl>
                                        <p:attrNameLst>
                                          <p:attrName>style.visibility</p:attrName>
                                        </p:attrNameLst>
                                      </p:cBhvr>
                                      <p:to>
                                        <p:strVal val="hidden"/>
                                      </p:to>
                                    </p:set>
                                  </p:childTnLst>
                                </p:cTn>
                              </p:par>
                              <p:par>
                                <p:cTn id="74" presetID="10" presetClass="exit" presetSubtype="0" fill="hold" grpId="1" nodeType="withEffect">
                                  <p:stCondLst>
                                    <p:cond delay="0"/>
                                  </p:stCondLst>
                                  <p:childTnLst>
                                    <p:animEffect transition="out" filter="fade">
                                      <p:cBhvr>
                                        <p:cTn id="75" dur="2000"/>
                                        <p:tgtEl>
                                          <p:spTgt spid="70"/>
                                        </p:tgtEl>
                                      </p:cBhvr>
                                    </p:animEffect>
                                    <p:set>
                                      <p:cBhvr>
                                        <p:cTn id="76" dur="1" fill="hold">
                                          <p:stCondLst>
                                            <p:cond delay="1999"/>
                                          </p:stCondLst>
                                        </p:cTn>
                                        <p:tgtEl>
                                          <p:spTgt spid="70"/>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1999"/>
                                          </p:stCondLst>
                                        </p:cTn>
                                        <p:tgtEl>
                                          <p:spTgt spid="6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P spid="70" grpId="1" animBg="1"/>
    </p:bldLst>
  </p:timing>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398E8958-A0BD-4366-8F61-3A496C51CD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D445862C-E73D-4EFB-9DD5-8A5E3473E1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74" name="Freeform 5">
              <a:extLst>
                <a:ext uri="{FF2B5EF4-FFF2-40B4-BE49-F238E27FC236}">
                  <a16:creationId xmlns:a16="http://schemas.microsoft.com/office/drawing/2014/main" id="{D2676ED1-2492-46B6-88D6-C9ED257B754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5" name="Freeform 6">
              <a:extLst>
                <a:ext uri="{FF2B5EF4-FFF2-40B4-BE49-F238E27FC236}">
                  <a16:creationId xmlns:a16="http://schemas.microsoft.com/office/drawing/2014/main" id="{58A42DCC-C6BA-4B68-9FC4-FEE653997B0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 name="Freeform 7">
              <a:extLst>
                <a:ext uri="{FF2B5EF4-FFF2-40B4-BE49-F238E27FC236}">
                  <a16:creationId xmlns:a16="http://schemas.microsoft.com/office/drawing/2014/main" id="{F81ED05C-778D-41F3-9C0E-6DE1D668A7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7" name="Freeform 8">
              <a:extLst>
                <a:ext uri="{FF2B5EF4-FFF2-40B4-BE49-F238E27FC236}">
                  <a16:creationId xmlns:a16="http://schemas.microsoft.com/office/drawing/2014/main" id="{EE063861-F6FC-4CC1-A77E-5993E5E2521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8" name="Freeform 9">
              <a:extLst>
                <a:ext uri="{FF2B5EF4-FFF2-40B4-BE49-F238E27FC236}">
                  <a16:creationId xmlns:a16="http://schemas.microsoft.com/office/drawing/2014/main" id="{7E1DA2FC-6137-4EC4-B9F4-72264C39D41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9" name="Freeform 10">
              <a:extLst>
                <a:ext uri="{FF2B5EF4-FFF2-40B4-BE49-F238E27FC236}">
                  <a16:creationId xmlns:a16="http://schemas.microsoft.com/office/drawing/2014/main" id="{BFE9E3A7-993F-401D-8B16-53BFC6FA2F8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 name="Freeform 11">
              <a:extLst>
                <a:ext uri="{FF2B5EF4-FFF2-40B4-BE49-F238E27FC236}">
                  <a16:creationId xmlns:a16="http://schemas.microsoft.com/office/drawing/2014/main" id="{23757125-5D70-4D7A-B223-2FFC51F5B37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 name="Freeform 12">
              <a:extLst>
                <a:ext uri="{FF2B5EF4-FFF2-40B4-BE49-F238E27FC236}">
                  <a16:creationId xmlns:a16="http://schemas.microsoft.com/office/drawing/2014/main" id="{03C4207E-9457-436F-B9A0-C3CAEBF816C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 name="Freeform 13">
              <a:extLst>
                <a:ext uri="{FF2B5EF4-FFF2-40B4-BE49-F238E27FC236}">
                  <a16:creationId xmlns:a16="http://schemas.microsoft.com/office/drawing/2014/main" id="{64EE9697-E49F-4E62-8318-9E2DBC6E7C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 name="Freeform 14">
              <a:extLst>
                <a:ext uri="{FF2B5EF4-FFF2-40B4-BE49-F238E27FC236}">
                  <a16:creationId xmlns:a16="http://schemas.microsoft.com/office/drawing/2014/main" id="{0800120F-70F4-4696-BAFB-BBC0BC57647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 name="Freeform 15">
              <a:extLst>
                <a:ext uri="{FF2B5EF4-FFF2-40B4-BE49-F238E27FC236}">
                  <a16:creationId xmlns:a16="http://schemas.microsoft.com/office/drawing/2014/main" id="{8D1E1ADB-5BAA-49F4-BE24-044E9410435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 name="Freeform 16">
              <a:extLst>
                <a:ext uri="{FF2B5EF4-FFF2-40B4-BE49-F238E27FC236}">
                  <a16:creationId xmlns:a16="http://schemas.microsoft.com/office/drawing/2014/main" id="{9D410413-BDE6-4A4E-930A-0ACBBF8CD23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6" name="Freeform 17">
              <a:extLst>
                <a:ext uri="{FF2B5EF4-FFF2-40B4-BE49-F238E27FC236}">
                  <a16:creationId xmlns:a16="http://schemas.microsoft.com/office/drawing/2014/main" id="{0EBF657D-5B37-4F84-8833-C569EAB9041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7" name="Freeform 18">
              <a:extLst>
                <a:ext uri="{FF2B5EF4-FFF2-40B4-BE49-F238E27FC236}">
                  <a16:creationId xmlns:a16="http://schemas.microsoft.com/office/drawing/2014/main" id="{A2DBF00E-BE35-44EC-A95B-8B2EE92335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8" name="Freeform 19">
              <a:extLst>
                <a:ext uri="{FF2B5EF4-FFF2-40B4-BE49-F238E27FC236}">
                  <a16:creationId xmlns:a16="http://schemas.microsoft.com/office/drawing/2014/main" id="{BA2C8141-5135-467E-B940-D3836B16E90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9" name="Freeform 20">
              <a:extLst>
                <a:ext uri="{FF2B5EF4-FFF2-40B4-BE49-F238E27FC236}">
                  <a16:creationId xmlns:a16="http://schemas.microsoft.com/office/drawing/2014/main" id="{44991C1A-45E7-45C6-8816-BFEDFFCCB75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0" name="Freeform 21">
              <a:extLst>
                <a:ext uri="{FF2B5EF4-FFF2-40B4-BE49-F238E27FC236}">
                  <a16:creationId xmlns:a16="http://schemas.microsoft.com/office/drawing/2014/main" id="{B88BEC13-903F-4318-B5AB-DC23ED2ED58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1" name="Freeform 22">
              <a:extLst>
                <a:ext uri="{FF2B5EF4-FFF2-40B4-BE49-F238E27FC236}">
                  <a16:creationId xmlns:a16="http://schemas.microsoft.com/office/drawing/2014/main" id="{41E259CE-D2C5-4FBC-9FAE-5AB0BBD0E48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2" name="Freeform 23">
              <a:extLst>
                <a:ext uri="{FF2B5EF4-FFF2-40B4-BE49-F238E27FC236}">
                  <a16:creationId xmlns:a16="http://schemas.microsoft.com/office/drawing/2014/main" id="{495CB679-05D8-44D1-8218-C5255295218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3" name="Freeform 24">
              <a:extLst>
                <a:ext uri="{FF2B5EF4-FFF2-40B4-BE49-F238E27FC236}">
                  <a16:creationId xmlns:a16="http://schemas.microsoft.com/office/drawing/2014/main" id="{DFCC6878-2DB4-4497-B668-E75220A203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4" name="Freeform 25">
              <a:extLst>
                <a:ext uri="{FF2B5EF4-FFF2-40B4-BE49-F238E27FC236}">
                  <a16:creationId xmlns:a16="http://schemas.microsoft.com/office/drawing/2014/main" id="{36254A6B-DCFA-42AD-906C-C43E2CAEAF1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96" name="Rectangle 95">
            <a:extLst>
              <a:ext uri="{FF2B5EF4-FFF2-40B4-BE49-F238E27FC236}">
                <a16:creationId xmlns:a16="http://schemas.microsoft.com/office/drawing/2014/main" id="{1429180E-866D-447C-A170-484000E48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682" y="1047102"/>
            <a:ext cx="5936885"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Isosceles Triangle 22">
            <a:extLst>
              <a:ext uri="{FF2B5EF4-FFF2-40B4-BE49-F238E27FC236}">
                <a16:creationId xmlns:a16="http://schemas.microsoft.com/office/drawing/2014/main" id="{FEE51AA4-287D-4CB8-8CD4-D6986106F4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602131" y="5546507"/>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99">
            <a:extLst>
              <a:ext uri="{FF2B5EF4-FFF2-40B4-BE49-F238E27FC236}">
                <a16:creationId xmlns:a16="http://schemas.microsoft.com/office/drawing/2014/main" id="{0177ACA7-E71A-4888-9EBD-074801D881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682" y="1634393"/>
            <a:ext cx="5935796" cy="39173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D0BC8B69-591E-4E00-BDCA-969E2A504182}"/>
              </a:ext>
            </a:extLst>
          </p:cNvPr>
          <p:cNvSpPr>
            <a:spLocks noGrp="1"/>
          </p:cNvSpPr>
          <p:nvPr>
            <p:ph type="title"/>
          </p:nvPr>
        </p:nvSpPr>
        <p:spPr>
          <a:xfrm>
            <a:off x="1010049" y="804335"/>
            <a:ext cx="5767566" cy="1072378"/>
          </a:xfrm>
        </p:spPr>
        <p:txBody>
          <a:bodyPr anchor="ctr">
            <a:normAutofit/>
          </a:bodyPr>
          <a:lstStyle/>
          <a:p>
            <a:r>
              <a:rPr lang="it-IT" sz="3600" dirty="0">
                <a:effectLst>
                  <a:outerShdw blurRad="38100" dist="38100" dir="2700000" algn="tl">
                    <a:srgbClr val="000000">
                      <a:alpha val="43137"/>
                    </a:srgbClr>
                  </a:outerShdw>
                </a:effectLst>
              </a:rPr>
              <a:t>SCELTA DEI GENITORI</a:t>
            </a:r>
          </a:p>
        </p:txBody>
      </p:sp>
      <p:sp>
        <p:nvSpPr>
          <p:cNvPr id="3" name="Segnaposto contenuto 2">
            <a:extLst>
              <a:ext uri="{FF2B5EF4-FFF2-40B4-BE49-F238E27FC236}">
                <a16:creationId xmlns:a16="http://schemas.microsoft.com/office/drawing/2014/main" id="{6E9355A0-2121-4CC9-9215-1EAB9A8C4EDB}"/>
              </a:ext>
            </a:extLst>
          </p:cNvPr>
          <p:cNvSpPr>
            <a:spLocks noGrp="1"/>
          </p:cNvSpPr>
          <p:nvPr>
            <p:ph idx="1"/>
          </p:nvPr>
        </p:nvSpPr>
        <p:spPr>
          <a:xfrm>
            <a:off x="875359" y="1835159"/>
            <a:ext cx="5768442" cy="3752902"/>
          </a:xfrm>
        </p:spPr>
        <p:txBody>
          <a:bodyPr>
            <a:noAutofit/>
          </a:bodyPr>
          <a:lstStyle/>
          <a:p>
            <a:pPr marL="0" indent="0">
              <a:lnSpc>
                <a:spcPct val="110000"/>
              </a:lnSpc>
              <a:buNone/>
            </a:pPr>
            <a:r>
              <a:rPr lang="it-IT" sz="1400" dirty="0">
                <a:solidFill>
                  <a:srgbClr val="FFFFFE"/>
                </a:solidFill>
              </a:rPr>
              <a:t>Per scegliere i 2 genitori, viene </a:t>
            </a:r>
            <a:r>
              <a:rPr lang="it-IT" sz="1400" dirty="0" err="1">
                <a:solidFill>
                  <a:srgbClr val="FFFFFE"/>
                </a:solidFill>
              </a:rPr>
              <a:t>utlizzata</a:t>
            </a:r>
            <a:r>
              <a:rPr lang="it-IT" sz="1400" dirty="0">
                <a:solidFill>
                  <a:srgbClr val="FFFFFE"/>
                </a:solidFill>
              </a:rPr>
              <a:t> la </a:t>
            </a:r>
            <a:r>
              <a:rPr lang="it-IT" sz="1400" dirty="0" err="1">
                <a:solidFill>
                  <a:srgbClr val="FFFFFE"/>
                </a:solidFill>
              </a:rPr>
              <a:t>rank</a:t>
            </a:r>
            <a:r>
              <a:rPr lang="it-IT" sz="1400" dirty="0">
                <a:solidFill>
                  <a:srgbClr val="FFFFFE"/>
                </a:solidFill>
              </a:rPr>
              <a:t> roulette </a:t>
            </a:r>
            <a:r>
              <a:rPr lang="it-IT" sz="1400" dirty="0" err="1">
                <a:solidFill>
                  <a:srgbClr val="FFFFFE"/>
                </a:solidFill>
              </a:rPr>
              <a:t>wheel</a:t>
            </a:r>
            <a:r>
              <a:rPr lang="it-IT" sz="1400" dirty="0">
                <a:solidFill>
                  <a:srgbClr val="FFFFFE"/>
                </a:solidFill>
              </a:rPr>
              <a:t> </a:t>
            </a:r>
            <a:r>
              <a:rPr lang="it-IT" sz="1400" dirty="0" err="1">
                <a:solidFill>
                  <a:srgbClr val="FFFFFE"/>
                </a:solidFill>
              </a:rPr>
              <a:t>selection</a:t>
            </a:r>
            <a:r>
              <a:rPr lang="it-IT" sz="1400" dirty="0">
                <a:solidFill>
                  <a:srgbClr val="FFFFFE"/>
                </a:solidFill>
              </a:rPr>
              <a:t>.</a:t>
            </a:r>
          </a:p>
          <a:p>
            <a:pPr>
              <a:lnSpc>
                <a:spcPct val="110000"/>
              </a:lnSpc>
            </a:pPr>
            <a:r>
              <a:rPr lang="it-IT" sz="1400" dirty="0">
                <a:solidFill>
                  <a:srgbClr val="FFFFFE"/>
                </a:solidFill>
              </a:rPr>
              <a:t>Viene calcolata la fitness per ogni soluzione: la performance della soluzione viene </a:t>
            </a:r>
            <a:r>
              <a:rPr lang="it-IT" sz="1400" dirty="0" err="1">
                <a:solidFill>
                  <a:srgbClr val="FFFFFE"/>
                </a:solidFill>
              </a:rPr>
              <a:t>missurata</a:t>
            </a:r>
            <a:r>
              <a:rPr lang="it-IT" sz="1400" dirty="0">
                <a:solidFill>
                  <a:srgbClr val="FFFFFE"/>
                </a:solidFill>
              </a:rPr>
              <a:t> calcolando il costo della distanza percorsa dal truck, il percorso più corto avrà fitness maggiore</a:t>
            </a:r>
          </a:p>
          <a:p>
            <a:pPr>
              <a:lnSpc>
                <a:spcPct val="110000"/>
              </a:lnSpc>
            </a:pPr>
            <a:r>
              <a:rPr lang="it-IT" sz="1400" dirty="0">
                <a:solidFill>
                  <a:srgbClr val="FFFFFE"/>
                </a:solidFill>
              </a:rPr>
              <a:t>La fitness della soluzione viene leggermente penalizzata per ogni nodo non visitato, e se il deposito non è visitato dal </a:t>
            </a:r>
            <a:r>
              <a:rPr lang="it-IT" sz="1400" dirty="0" err="1">
                <a:solidFill>
                  <a:srgbClr val="FFFFFE"/>
                </a:solidFill>
              </a:rPr>
              <a:t>truck,in</a:t>
            </a:r>
            <a:r>
              <a:rPr lang="it-IT" sz="1400" dirty="0">
                <a:solidFill>
                  <a:srgbClr val="FFFFFE"/>
                </a:solidFill>
              </a:rPr>
              <a:t> modo da aiutare a mantenere la diversità</a:t>
            </a:r>
          </a:p>
          <a:p>
            <a:pPr>
              <a:lnSpc>
                <a:spcPct val="110000"/>
              </a:lnSpc>
            </a:pPr>
            <a:r>
              <a:rPr lang="it-IT" sz="1400" dirty="0">
                <a:solidFill>
                  <a:srgbClr val="FFFFFE"/>
                </a:solidFill>
              </a:rPr>
              <a:t>Vengono ordinati gli individui per </a:t>
            </a:r>
            <a:r>
              <a:rPr lang="it-IT" sz="1400" dirty="0" err="1">
                <a:solidFill>
                  <a:srgbClr val="FFFFFE"/>
                </a:solidFill>
              </a:rPr>
              <a:t>rank</a:t>
            </a:r>
            <a:r>
              <a:rPr lang="it-IT" sz="1400" dirty="0">
                <a:solidFill>
                  <a:srgbClr val="FFFFFE"/>
                </a:solidFill>
              </a:rPr>
              <a:t>, il primo ha </a:t>
            </a:r>
            <a:r>
              <a:rPr lang="it-IT" sz="1400" dirty="0" err="1">
                <a:solidFill>
                  <a:srgbClr val="FFFFFE"/>
                </a:solidFill>
              </a:rPr>
              <a:t>rank</a:t>
            </a:r>
            <a:r>
              <a:rPr lang="it-IT" sz="1400" dirty="0">
                <a:solidFill>
                  <a:srgbClr val="FFFFFE"/>
                </a:solidFill>
              </a:rPr>
              <a:t> 1, il secondo </a:t>
            </a:r>
            <a:r>
              <a:rPr lang="it-IT" sz="1400" dirty="0" err="1">
                <a:solidFill>
                  <a:srgbClr val="FFFFFE"/>
                </a:solidFill>
              </a:rPr>
              <a:t>rank</a:t>
            </a:r>
            <a:r>
              <a:rPr lang="it-IT" sz="1400" dirty="0">
                <a:solidFill>
                  <a:srgbClr val="FFFFFE"/>
                </a:solidFill>
              </a:rPr>
              <a:t> 2 e cosi via.</a:t>
            </a:r>
            <a:br>
              <a:rPr lang="it-IT" sz="1400" dirty="0">
                <a:solidFill>
                  <a:srgbClr val="FFFFFE"/>
                </a:solidFill>
              </a:rPr>
            </a:br>
            <a:r>
              <a:rPr lang="it-IT" sz="1400" dirty="0">
                <a:solidFill>
                  <a:srgbClr val="FFFFFE"/>
                </a:solidFill>
              </a:rPr>
              <a:t>Il </a:t>
            </a:r>
            <a:r>
              <a:rPr lang="it-IT" sz="1400" dirty="0" err="1">
                <a:solidFill>
                  <a:srgbClr val="FFFFFE"/>
                </a:solidFill>
              </a:rPr>
              <a:t>rank</a:t>
            </a:r>
            <a:r>
              <a:rPr lang="it-IT" sz="1400" dirty="0">
                <a:solidFill>
                  <a:srgbClr val="FFFFFE"/>
                </a:solidFill>
              </a:rPr>
              <a:t> </a:t>
            </a:r>
            <a:r>
              <a:rPr lang="it-IT" sz="1400" dirty="0" err="1">
                <a:solidFill>
                  <a:srgbClr val="FFFFFE"/>
                </a:solidFill>
              </a:rPr>
              <a:t>piu</a:t>
            </a:r>
            <a:r>
              <a:rPr lang="it-IT" sz="1400" dirty="0">
                <a:solidFill>
                  <a:srgbClr val="FFFFFE"/>
                </a:solidFill>
              </a:rPr>
              <a:t> basso avrà probabilità minore e quello </a:t>
            </a:r>
            <a:r>
              <a:rPr lang="it-IT" sz="1400" dirty="0" err="1">
                <a:solidFill>
                  <a:srgbClr val="FFFFFE"/>
                </a:solidFill>
              </a:rPr>
              <a:t>piu</a:t>
            </a:r>
            <a:r>
              <a:rPr lang="it-IT" sz="1400" dirty="0">
                <a:solidFill>
                  <a:srgbClr val="FFFFFE"/>
                </a:solidFill>
              </a:rPr>
              <a:t> alto </a:t>
            </a:r>
            <a:r>
              <a:rPr lang="it-IT" sz="1400" dirty="0" err="1">
                <a:solidFill>
                  <a:srgbClr val="FFFFFE"/>
                </a:solidFill>
              </a:rPr>
              <a:t>avra</a:t>
            </a:r>
            <a:r>
              <a:rPr lang="it-IT" sz="1400" dirty="0">
                <a:solidFill>
                  <a:srgbClr val="FFFFFE"/>
                </a:solidFill>
              </a:rPr>
              <a:t> la probabilità maggiore di essere scelto</a:t>
            </a:r>
          </a:p>
          <a:p>
            <a:pPr>
              <a:lnSpc>
                <a:spcPct val="110000"/>
              </a:lnSpc>
            </a:pPr>
            <a:r>
              <a:rPr lang="it-IT" sz="1400" dirty="0">
                <a:solidFill>
                  <a:srgbClr val="FFFFFE"/>
                </a:solidFill>
              </a:rPr>
              <a:t>Scelgo casualmente con questi criteri (giro la ruota)</a:t>
            </a:r>
          </a:p>
          <a:p>
            <a:pPr>
              <a:lnSpc>
                <a:spcPct val="110000"/>
              </a:lnSpc>
            </a:pPr>
            <a:endParaRPr lang="it-IT" sz="1400" dirty="0">
              <a:solidFill>
                <a:srgbClr val="FFFFFE"/>
              </a:solidFill>
            </a:endParaRPr>
          </a:p>
        </p:txBody>
      </p:sp>
      <p:sp>
        <p:nvSpPr>
          <p:cNvPr id="102" name="Rectangle 101">
            <a:extLst>
              <a:ext uri="{FF2B5EF4-FFF2-40B4-BE49-F238E27FC236}">
                <a16:creationId xmlns:a16="http://schemas.microsoft.com/office/drawing/2014/main" id="{B2DF6337-9683-4A06-B3D5-CB22C7F4F2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9862" y="-6706"/>
            <a:ext cx="4642138" cy="6871125"/>
          </a:xfrm>
          <a:prstGeom prst="rect">
            <a:avLst/>
          </a:prstGeom>
          <a:solidFill>
            <a:schemeClr val="bg1"/>
          </a:solidFill>
          <a:ln w="9525">
            <a:solidFill>
              <a:schemeClr val="tx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enter image description here">
            <a:extLst>
              <a:ext uri="{FF2B5EF4-FFF2-40B4-BE49-F238E27FC236}">
                <a16:creationId xmlns:a16="http://schemas.microsoft.com/office/drawing/2014/main" id="{789917C7-0FC0-4948-9A83-B4F43F61AAA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876652" y="1597921"/>
            <a:ext cx="3990545" cy="3671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505414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MasterSp="0">
  <p:cSld>
    <p:bg>
      <p:bgPr>
        <a:solidFill>
          <a:schemeClr val="tx2"/>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0BC8B69-591E-4E00-BDCA-969E2A504182}"/>
              </a:ext>
            </a:extLst>
          </p:cNvPr>
          <p:cNvSpPr>
            <a:spLocks noGrp="1"/>
          </p:cNvSpPr>
          <p:nvPr>
            <p:ph type="title"/>
          </p:nvPr>
        </p:nvSpPr>
        <p:spPr>
          <a:xfrm>
            <a:off x="2393211" y="18815"/>
            <a:ext cx="6230857" cy="1230570"/>
          </a:xfrm>
        </p:spPr>
        <p:txBody>
          <a:bodyPr anchor="t">
            <a:normAutofit/>
          </a:bodyPr>
          <a:lstStyle/>
          <a:p>
            <a:pPr algn="l"/>
            <a:r>
              <a:rPr lang="it-IT" sz="3600" dirty="0">
                <a:solidFill>
                  <a:schemeClr val="accent1"/>
                </a:solidFill>
                <a:effectLst>
                  <a:outerShdw blurRad="38100" dist="38100" dir="2700000" algn="tl">
                    <a:srgbClr val="000000">
                      <a:alpha val="43137"/>
                    </a:srgbClr>
                  </a:outerShdw>
                </a:effectLst>
              </a:rPr>
              <a:t>CROSS-OVER</a:t>
            </a:r>
          </a:p>
        </p:txBody>
      </p:sp>
      <p:sp>
        <p:nvSpPr>
          <p:cNvPr id="3" name="Segnaposto contenuto 2">
            <a:extLst>
              <a:ext uri="{FF2B5EF4-FFF2-40B4-BE49-F238E27FC236}">
                <a16:creationId xmlns:a16="http://schemas.microsoft.com/office/drawing/2014/main" id="{6E9355A0-2121-4CC9-9215-1EAB9A8C4EDB}"/>
              </a:ext>
            </a:extLst>
          </p:cNvPr>
          <p:cNvSpPr>
            <a:spLocks noGrp="1"/>
          </p:cNvSpPr>
          <p:nvPr>
            <p:ph idx="1"/>
          </p:nvPr>
        </p:nvSpPr>
        <p:spPr>
          <a:xfrm>
            <a:off x="2264012" y="863742"/>
            <a:ext cx="9662867" cy="4687853"/>
          </a:xfrm>
        </p:spPr>
        <p:txBody>
          <a:bodyPr anchor="t">
            <a:normAutofit/>
          </a:bodyPr>
          <a:lstStyle/>
          <a:p>
            <a:pPr marL="0" indent="0">
              <a:buNone/>
            </a:pPr>
            <a:r>
              <a:rPr lang="it-IT" dirty="0">
                <a:solidFill>
                  <a:schemeClr val="bg1"/>
                </a:solidFill>
              </a:rPr>
              <a:t>Scelti i 2 genitori, il Cross-Over si suddivide in 3 fasi principali:</a:t>
            </a:r>
          </a:p>
          <a:p>
            <a:r>
              <a:rPr lang="it-IT" dirty="0">
                <a:solidFill>
                  <a:schemeClr val="bg1">
                    <a:lumMod val="95000"/>
                  </a:schemeClr>
                </a:solidFill>
              </a:rPr>
              <a:t>2-Point sul percorso del Truck</a:t>
            </a:r>
          </a:p>
          <a:p>
            <a:r>
              <a:rPr lang="it-IT" dirty="0">
                <a:solidFill>
                  <a:schemeClr val="bg1">
                    <a:lumMod val="95000"/>
                  </a:schemeClr>
                </a:solidFill>
              </a:rPr>
              <a:t>Ereditare i percorsi del Drone</a:t>
            </a:r>
          </a:p>
          <a:p>
            <a:r>
              <a:rPr lang="it-IT" dirty="0">
                <a:solidFill>
                  <a:schemeClr val="bg1">
                    <a:lumMod val="95000"/>
                  </a:schemeClr>
                </a:solidFill>
              </a:rPr>
              <a:t>Aggiunta dei nodi rimasti </a:t>
            </a:r>
          </a:p>
          <a:p>
            <a:endParaRPr lang="it-IT" dirty="0">
              <a:solidFill>
                <a:schemeClr val="bg1">
                  <a:lumMod val="65000"/>
                </a:schemeClr>
              </a:solidFill>
            </a:endParaRPr>
          </a:p>
          <a:p>
            <a:pPr marL="228600" marR="0" lvl="0" indent="-228600" algn="l" defTabSz="914400" rtl="0" eaLnBrk="1" fontAlgn="auto" latinLnBrk="0" hangingPunct="1">
              <a:lnSpc>
                <a:spcPct val="120000"/>
              </a:lnSpc>
              <a:spcBef>
                <a:spcPts val="1000"/>
              </a:spcBef>
              <a:spcAft>
                <a:spcPts val="0"/>
              </a:spcAft>
              <a:buClr>
                <a:srgbClr val="F81B02"/>
              </a:buClr>
              <a:buSzPct val="110000"/>
              <a:buFont typeface="Wingdings" panose="05000000000000000000" pitchFamily="2" charset="2"/>
              <a:buChar char="§"/>
              <a:tabLst/>
              <a:defRPr/>
            </a:pPr>
            <a:endParaRPr kumimoji="0" lang="it-IT" sz="1800" b="0" i="0" u="none" strike="noStrike" kern="1200" cap="none" spc="0" normalizeH="0" baseline="0" noProof="0" dirty="0">
              <a:ln>
                <a:noFill/>
              </a:ln>
              <a:solidFill>
                <a:prstClr val="black"/>
              </a:solidFill>
              <a:effectLst/>
              <a:uLnTx/>
              <a:uFillTx/>
              <a:latin typeface="Rockwell" panose="02060603020205020403"/>
              <a:ea typeface="+mn-ea"/>
              <a:cs typeface="+mn-cs"/>
            </a:endParaRPr>
          </a:p>
          <a:p>
            <a:endParaRPr lang="it-IT" dirty="0"/>
          </a:p>
          <a:p>
            <a:endParaRPr lang="it-IT" dirty="0"/>
          </a:p>
          <a:p>
            <a:endParaRPr lang="it-IT" sz="1600" dirty="0"/>
          </a:p>
          <a:p>
            <a:endParaRPr lang="it-IT" sz="1600" dirty="0"/>
          </a:p>
        </p:txBody>
      </p:sp>
    </p:spTree>
    <p:extLst>
      <p:ext uri="{BB962C8B-B14F-4D97-AF65-F5344CB8AC3E}">
        <p14:creationId xmlns:p14="http://schemas.microsoft.com/office/powerpoint/2010/main" val="255797034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MasterSp="0">
  <p:cSld>
    <p:bg>
      <p:bgPr>
        <a:solidFill>
          <a:schemeClr val="tx2"/>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0BC8B69-591E-4E00-BDCA-969E2A504182}"/>
              </a:ext>
            </a:extLst>
          </p:cNvPr>
          <p:cNvSpPr>
            <a:spLocks noGrp="1"/>
          </p:cNvSpPr>
          <p:nvPr>
            <p:ph type="title"/>
          </p:nvPr>
        </p:nvSpPr>
        <p:spPr>
          <a:xfrm>
            <a:off x="2393211" y="18815"/>
            <a:ext cx="6230857" cy="1230570"/>
          </a:xfrm>
        </p:spPr>
        <p:txBody>
          <a:bodyPr anchor="t">
            <a:normAutofit/>
          </a:bodyPr>
          <a:lstStyle/>
          <a:p>
            <a:pPr algn="l"/>
            <a:r>
              <a:rPr lang="it-IT" sz="3600" dirty="0">
                <a:solidFill>
                  <a:schemeClr val="accent1"/>
                </a:solidFill>
                <a:effectLst>
                  <a:outerShdw blurRad="38100" dist="38100" dir="2700000" algn="tl">
                    <a:srgbClr val="000000">
                      <a:alpha val="43137"/>
                    </a:srgbClr>
                  </a:outerShdw>
                </a:effectLst>
              </a:rPr>
              <a:t>CROSS-OVER</a:t>
            </a:r>
          </a:p>
        </p:txBody>
      </p:sp>
      <p:sp>
        <p:nvSpPr>
          <p:cNvPr id="3" name="Segnaposto contenuto 2">
            <a:extLst>
              <a:ext uri="{FF2B5EF4-FFF2-40B4-BE49-F238E27FC236}">
                <a16:creationId xmlns:a16="http://schemas.microsoft.com/office/drawing/2014/main" id="{6E9355A0-2121-4CC9-9215-1EAB9A8C4EDB}"/>
              </a:ext>
            </a:extLst>
          </p:cNvPr>
          <p:cNvSpPr>
            <a:spLocks noGrp="1"/>
          </p:cNvSpPr>
          <p:nvPr>
            <p:ph idx="1"/>
          </p:nvPr>
        </p:nvSpPr>
        <p:spPr>
          <a:xfrm>
            <a:off x="2264012" y="863742"/>
            <a:ext cx="9662867" cy="4687853"/>
          </a:xfrm>
        </p:spPr>
        <p:txBody>
          <a:bodyPr anchor="t">
            <a:normAutofit/>
          </a:bodyPr>
          <a:lstStyle/>
          <a:p>
            <a:pPr marL="0" indent="0">
              <a:buNone/>
            </a:pPr>
            <a:r>
              <a:rPr lang="it-IT" dirty="0">
                <a:solidFill>
                  <a:schemeClr val="bg1"/>
                </a:solidFill>
              </a:rPr>
              <a:t>Scelti i 2 genitori, il Cross-Over si suddivide in 3 fasi principali:</a:t>
            </a:r>
          </a:p>
          <a:p>
            <a:r>
              <a:rPr lang="it-IT" dirty="0">
                <a:solidFill>
                  <a:srgbClr val="FF0000"/>
                </a:solidFill>
              </a:rPr>
              <a:t>2-Point sul percorso del Truck</a:t>
            </a:r>
          </a:p>
          <a:p>
            <a:r>
              <a:rPr lang="it-IT" dirty="0">
                <a:solidFill>
                  <a:schemeClr val="bg1">
                    <a:lumMod val="65000"/>
                  </a:schemeClr>
                </a:solidFill>
              </a:rPr>
              <a:t>Ereditare i percorsi del Drone</a:t>
            </a:r>
          </a:p>
          <a:p>
            <a:r>
              <a:rPr lang="it-IT" dirty="0">
                <a:solidFill>
                  <a:schemeClr val="bg1">
                    <a:lumMod val="65000"/>
                  </a:schemeClr>
                </a:solidFill>
              </a:rPr>
              <a:t>Aggiunta dei nodi rimasti </a:t>
            </a:r>
          </a:p>
          <a:p>
            <a:endParaRPr lang="it-IT" dirty="0">
              <a:solidFill>
                <a:schemeClr val="bg1">
                  <a:lumMod val="65000"/>
                </a:schemeClr>
              </a:solidFill>
            </a:endParaRPr>
          </a:p>
          <a:p>
            <a:pPr marL="457200" lvl="1" indent="0">
              <a:buClr>
                <a:srgbClr val="F81B02"/>
              </a:buClr>
              <a:buNone/>
              <a:defRPr/>
            </a:pPr>
            <a:r>
              <a:rPr lang="it-IT" dirty="0">
                <a:solidFill>
                  <a:schemeClr val="bg1"/>
                </a:solidFill>
              </a:rPr>
              <a:t>-Vengono scelti  casualmente 2 punti sul percorso del Truck del genitore 1</a:t>
            </a:r>
            <a:endParaRPr kumimoji="0" lang="it-IT" b="0" i="0" u="none" strike="noStrike" kern="1200" cap="none" spc="0" normalizeH="0" baseline="0" noProof="0" dirty="0">
              <a:ln>
                <a:noFill/>
              </a:ln>
              <a:solidFill>
                <a:schemeClr val="bg1"/>
              </a:solidFill>
              <a:effectLst/>
              <a:uLnTx/>
              <a:uFillTx/>
              <a:latin typeface="Rockwell" panose="02060603020205020403"/>
              <a:ea typeface="+mn-ea"/>
              <a:cs typeface="+mn-cs"/>
            </a:endParaRPr>
          </a:p>
          <a:p>
            <a:pPr marL="457200" lvl="1" indent="0">
              <a:spcBef>
                <a:spcPts val="1000"/>
              </a:spcBef>
              <a:buClr>
                <a:srgbClr val="F81B02"/>
              </a:buClr>
              <a:buNone/>
              <a:defRPr/>
            </a:pPr>
            <a:r>
              <a:rPr kumimoji="0" lang="it-IT" b="0" i="0" u="none" strike="noStrike" kern="1200" cap="none" spc="0" normalizeH="0" baseline="0" noProof="0" dirty="0">
                <a:ln>
                  <a:noFill/>
                </a:ln>
                <a:solidFill>
                  <a:schemeClr val="bg1"/>
                </a:solidFill>
                <a:effectLst/>
                <a:uLnTx/>
                <a:uFillTx/>
                <a:latin typeface="Rockwell" panose="02060603020205020403"/>
                <a:ea typeface="+mn-ea"/>
                <a:cs typeface="+mn-cs"/>
              </a:rPr>
              <a:t>-Vengono copiati i nodi interni ai 2 punti scelti nel figlio</a:t>
            </a:r>
          </a:p>
          <a:p>
            <a:pPr marL="457200" lvl="1" indent="0">
              <a:spcBef>
                <a:spcPts val="1000"/>
              </a:spcBef>
              <a:buClr>
                <a:srgbClr val="F81B02"/>
              </a:buClr>
              <a:buNone/>
              <a:defRPr/>
            </a:pPr>
            <a:r>
              <a:rPr kumimoji="0" lang="it-IT" b="0" i="0" u="none" strike="noStrike" kern="1200" cap="none" spc="0" normalizeH="0" baseline="0" noProof="0" dirty="0">
                <a:ln>
                  <a:noFill/>
                </a:ln>
                <a:solidFill>
                  <a:schemeClr val="bg1"/>
                </a:solidFill>
                <a:effectLst/>
                <a:uLnTx/>
                <a:uFillTx/>
                <a:latin typeface="Rockwell" panose="02060603020205020403"/>
                <a:ea typeface="+mn-ea"/>
                <a:cs typeface="+mn-cs"/>
              </a:rPr>
              <a:t>-Proseguendo in ordine si inseriscono nel figlio i nodi non già presenti nel</a:t>
            </a:r>
            <a:r>
              <a:rPr kumimoji="0" lang="it-IT" b="0" i="0" u="none" strike="noStrike" kern="1200" cap="none" spc="0" normalizeH="0" noProof="0" dirty="0">
                <a:ln>
                  <a:noFill/>
                </a:ln>
                <a:solidFill>
                  <a:schemeClr val="bg1"/>
                </a:solidFill>
                <a:effectLst/>
                <a:uLnTx/>
                <a:uFillTx/>
                <a:latin typeface="Rockwell" panose="02060603020205020403"/>
                <a:ea typeface="+mn-ea"/>
                <a:cs typeface="+mn-cs"/>
              </a:rPr>
              <a:t> figlio,</a:t>
            </a:r>
            <a:r>
              <a:rPr kumimoji="0" lang="it-IT" b="0" i="0" u="none" strike="noStrike" kern="1200" cap="none" spc="0" normalizeH="0" baseline="0" noProof="0" dirty="0">
                <a:ln>
                  <a:noFill/>
                </a:ln>
                <a:solidFill>
                  <a:schemeClr val="bg1"/>
                </a:solidFill>
                <a:effectLst/>
                <a:uLnTx/>
                <a:uFillTx/>
                <a:latin typeface="Rockwell" panose="02060603020205020403"/>
                <a:ea typeface="+mn-ea"/>
                <a:cs typeface="+mn-cs"/>
              </a:rPr>
              <a:t> provenienti dal     genitore 2</a:t>
            </a:r>
          </a:p>
          <a:p>
            <a:pPr marL="457200" lvl="1" indent="0">
              <a:spcBef>
                <a:spcPts val="1000"/>
              </a:spcBef>
              <a:buClr>
                <a:srgbClr val="F81B02"/>
              </a:buClr>
              <a:buNone/>
              <a:defRPr/>
            </a:pPr>
            <a:r>
              <a:rPr lang="it-IT" dirty="0">
                <a:solidFill>
                  <a:schemeClr val="bg1"/>
                </a:solidFill>
                <a:latin typeface="Rockwell" panose="02060603020205020403"/>
              </a:rPr>
              <a:t>-Per generare il figlio 2 si invertono i ruoli dei 2 genitori</a:t>
            </a:r>
            <a:endParaRPr kumimoji="0" lang="it-IT" b="0" i="0" u="none" strike="noStrike" kern="1200" cap="none" spc="0" normalizeH="0" baseline="0" noProof="0" dirty="0">
              <a:ln>
                <a:noFill/>
              </a:ln>
              <a:solidFill>
                <a:schemeClr val="bg1"/>
              </a:solidFill>
              <a:effectLst/>
              <a:uLnTx/>
              <a:uFillTx/>
              <a:latin typeface="Rockwell" panose="02060603020205020403"/>
              <a:ea typeface="+mn-ea"/>
              <a:cs typeface="+mn-cs"/>
            </a:endParaRPr>
          </a:p>
          <a:p>
            <a:pPr marL="228600" marR="0" lvl="0" indent="-228600" algn="l" defTabSz="914400" rtl="0" eaLnBrk="1" fontAlgn="auto" latinLnBrk="0" hangingPunct="1">
              <a:lnSpc>
                <a:spcPct val="120000"/>
              </a:lnSpc>
              <a:spcBef>
                <a:spcPts val="1000"/>
              </a:spcBef>
              <a:spcAft>
                <a:spcPts val="0"/>
              </a:spcAft>
              <a:buClr>
                <a:srgbClr val="F81B02"/>
              </a:buClr>
              <a:buSzPct val="110000"/>
              <a:buFont typeface="Wingdings" panose="05000000000000000000" pitchFamily="2" charset="2"/>
              <a:buChar char="§"/>
              <a:tabLst/>
              <a:defRPr/>
            </a:pPr>
            <a:endParaRPr kumimoji="0" lang="it-IT" sz="1800" b="0" i="0" u="none" strike="noStrike" kern="1200" cap="none" spc="0" normalizeH="0" baseline="0" noProof="0" dirty="0">
              <a:ln>
                <a:noFill/>
              </a:ln>
              <a:solidFill>
                <a:prstClr val="black"/>
              </a:solidFill>
              <a:effectLst/>
              <a:uLnTx/>
              <a:uFillTx/>
              <a:latin typeface="Rockwell" panose="02060603020205020403"/>
              <a:ea typeface="+mn-ea"/>
              <a:cs typeface="+mn-cs"/>
            </a:endParaRPr>
          </a:p>
          <a:p>
            <a:endParaRPr lang="it-IT" dirty="0"/>
          </a:p>
          <a:p>
            <a:endParaRPr lang="it-IT" dirty="0"/>
          </a:p>
          <a:p>
            <a:endParaRPr lang="it-IT" sz="1600" dirty="0"/>
          </a:p>
          <a:p>
            <a:endParaRPr lang="it-IT" sz="1600" dirty="0"/>
          </a:p>
        </p:txBody>
      </p:sp>
      <p:graphicFrame>
        <p:nvGraphicFramePr>
          <p:cNvPr id="33" name="Tabella 5">
            <a:extLst>
              <a:ext uri="{FF2B5EF4-FFF2-40B4-BE49-F238E27FC236}">
                <a16:creationId xmlns:a16="http://schemas.microsoft.com/office/drawing/2014/main" id="{DA026258-41FD-442F-B774-50177CE11A23}"/>
              </a:ext>
            </a:extLst>
          </p:cNvPr>
          <p:cNvGraphicFramePr>
            <a:graphicFrameLocks noGrp="1"/>
          </p:cNvGraphicFramePr>
          <p:nvPr>
            <p:extLst>
              <p:ext uri="{D42A27DB-BD31-4B8C-83A1-F6EECF244321}">
                <p14:modId xmlns:p14="http://schemas.microsoft.com/office/powerpoint/2010/main" val="4243774940"/>
              </p:ext>
            </p:extLst>
          </p:nvPr>
        </p:nvGraphicFramePr>
        <p:xfrm>
          <a:off x="1368673" y="5246003"/>
          <a:ext cx="9524205" cy="1112520"/>
        </p:xfrm>
        <a:graphic>
          <a:graphicData uri="http://schemas.openxmlformats.org/drawingml/2006/table">
            <a:tbl>
              <a:tblPr firstRow="1" bandRow="1">
                <a:tableStyleId>{5C22544A-7EE6-4342-B048-85BDC9FD1C3A}</a:tableStyleId>
              </a:tblPr>
              <a:tblGrid>
                <a:gridCol w="1364821">
                  <a:extLst>
                    <a:ext uri="{9D8B030D-6E8A-4147-A177-3AD203B41FA5}">
                      <a16:colId xmlns:a16="http://schemas.microsoft.com/office/drawing/2014/main" val="3605556061"/>
                    </a:ext>
                  </a:extLst>
                </a:gridCol>
                <a:gridCol w="981718">
                  <a:extLst>
                    <a:ext uri="{9D8B030D-6E8A-4147-A177-3AD203B41FA5}">
                      <a16:colId xmlns:a16="http://schemas.microsoft.com/office/drawing/2014/main" val="2603943742"/>
                    </a:ext>
                  </a:extLst>
                </a:gridCol>
                <a:gridCol w="1037816">
                  <a:extLst>
                    <a:ext uri="{9D8B030D-6E8A-4147-A177-3AD203B41FA5}">
                      <a16:colId xmlns:a16="http://schemas.microsoft.com/office/drawing/2014/main" val="2656350867"/>
                    </a:ext>
                  </a:extLst>
                </a:gridCol>
                <a:gridCol w="848625">
                  <a:extLst>
                    <a:ext uri="{9D8B030D-6E8A-4147-A177-3AD203B41FA5}">
                      <a16:colId xmlns:a16="http://schemas.microsoft.com/office/drawing/2014/main" val="3952996042"/>
                    </a:ext>
                  </a:extLst>
                </a:gridCol>
                <a:gridCol w="1058245">
                  <a:extLst>
                    <a:ext uri="{9D8B030D-6E8A-4147-A177-3AD203B41FA5}">
                      <a16:colId xmlns:a16="http://schemas.microsoft.com/office/drawing/2014/main" val="3281025118"/>
                    </a:ext>
                  </a:extLst>
                </a:gridCol>
                <a:gridCol w="1058245">
                  <a:extLst>
                    <a:ext uri="{9D8B030D-6E8A-4147-A177-3AD203B41FA5}">
                      <a16:colId xmlns:a16="http://schemas.microsoft.com/office/drawing/2014/main" val="1625841852"/>
                    </a:ext>
                  </a:extLst>
                </a:gridCol>
                <a:gridCol w="1058245">
                  <a:extLst>
                    <a:ext uri="{9D8B030D-6E8A-4147-A177-3AD203B41FA5}">
                      <a16:colId xmlns:a16="http://schemas.microsoft.com/office/drawing/2014/main" val="110362366"/>
                    </a:ext>
                  </a:extLst>
                </a:gridCol>
                <a:gridCol w="1058245">
                  <a:extLst>
                    <a:ext uri="{9D8B030D-6E8A-4147-A177-3AD203B41FA5}">
                      <a16:colId xmlns:a16="http://schemas.microsoft.com/office/drawing/2014/main" val="313526612"/>
                    </a:ext>
                  </a:extLst>
                </a:gridCol>
                <a:gridCol w="1058245">
                  <a:extLst>
                    <a:ext uri="{9D8B030D-6E8A-4147-A177-3AD203B41FA5}">
                      <a16:colId xmlns:a16="http://schemas.microsoft.com/office/drawing/2014/main" val="788893859"/>
                    </a:ext>
                  </a:extLst>
                </a:gridCol>
              </a:tblGrid>
              <a:tr h="370840">
                <a:tc>
                  <a:txBody>
                    <a:bodyPr/>
                    <a:lstStyle/>
                    <a:p>
                      <a:pPr algn="ctr"/>
                      <a:r>
                        <a:rPr lang="it-IT" dirty="0"/>
                        <a:t>Genitore1</a:t>
                      </a:r>
                    </a:p>
                  </a:txBody>
                  <a:tcPr/>
                </a:tc>
                <a:tc>
                  <a:txBody>
                    <a:bodyPr/>
                    <a:lstStyle/>
                    <a:p>
                      <a:pPr algn="ctr"/>
                      <a:r>
                        <a:rPr lang="it-IT" dirty="0"/>
                        <a:t>1</a:t>
                      </a:r>
                    </a:p>
                  </a:txBody>
                  <a:tcPr/>
                </a:tc>
                <a:tc>
                  <a:txBody>
                    <a:bodyPr/>
                    <a:lstStyle/>
                    <a:p>
                      <a:pPr algn="ctr"/>
                      <a:r>
                        <a:rPr lang="it-IT" dirty="0"/>
                        <a:t>4</a:t>
                      </a:r>
                    </a:p>
                  </a:txBody>
                  <a:tcPr/>
                </a:tc>
                <a:tc>
                  <a:txBody>
                    <a:bodyPr/>
                    <a:lstStyle/>
                    <a:p>
                      <a:pPr algn="ctr"/>
                      <a:r>
                        <a:rPr lang="it-IT" dirty="0"/>
                        <a:t>5</a:t>
                      </a:r>
                    </a:p>
                  </a:txBody>
                  <a:tcPr/>
                </a:tc>
                <a:tc>
                  <a:txBody>
                    <a:bodyPr/>
                    <a:lstStyle/>
                    <a:p>
                      <a:pPr algn="ctr"/>
                      <a:r>
                        <a:rPr lang="it-IT" dirty="0"/>
                        <a:t>7</a:t>
                      </a:r>
                    </a:p>
                  </a:txBody>
                  <a:tcPr/>
                </a:tc>
                <a:tc>
                  <a:txBody>
                    <a:bodyPr/>
                    <a:lstStyle/>
                    <a:p>
                      <a:pPr algn="ctr"/>
                      <a:r>
                        <a:rPr lang="it-IT" dirty="0"/>
                        <a:t>12</a:t>
                      </a:r>
                    </a:p>
                  </a:txBody>
                  <a:tcPr/>
                </a:tc>
                <a:tc>
                  <a:txBody>
                    <a:bodyPr/>
                    <a:lstStyle/>
                    <a:p>
                      <a:pPr algn="ctr"/>
                      <a:r>
                        <a:rPr lang="it-IT" dirty="0"/>
                        <a:t>15</a:t>
                      </a:r>
                    </a:p>
                  </a:txBody>
                  <a:tcPr/>
                </a:tc>
                <a:tc>
                  <a:txBody>
                    <a:bodyPr/>
                    <a:lstStyle/>
                    <a:p>
                      <a:pPr algn="ctr"/>
                      <a:r>
                        <a:rPr lang="it-IT" dirty="0"/>
                        <a:t>16</a:t>
                      </a:r>
                    </a:p>
                  </a:txBody>
                  <a:tcPr/>
                </a:tc>
                <a:tc>
                  <a:txBody>
                    <a:bodyPr/>
                    <a:lstStyle/>
                    <a:p>
                      <a:pPr algn="ctr"/>
                      <a:r>
                        <a:rPr lang="it-IT" dirty="0"/>
                        <a:t>19</a:t>
                      </a:r>
                    </a:p>
                  </a:txBody>
                  <a:tcPr/>
                </a:tc>
                <a:extLst>
                  <a:ext uri="{0D108BD9-81ED-4DB2-BD59-A6C34878D82A}">
                    <a16:rowId xmlns:a16="http://schemas.microsoft.com/office/drawing/2014/main" val="3202188926"/>
                  </a:ext>
                </a:extLst>
              </a:tr>
              <a:tr h="370840">
                <a:tc>
                  <a:txBody>
                    <a:bodyPr/>
                    <a:lstStyle/>
                    <a:p>
                      <a:pPr algn="ctr"/>
                      <a:r>
                        <a:rPr lang="it-IT" dirty="0"/>
                        <a:t>Genitore2</a:t>
                      </a:r>
                    </a:p>
                  </a:txBody>
                  <a:tcPr/>
                </a:tc>
                <a:tc>
                  <a:txBody>
                    <a:bodyPr/>
                    <a:lstStyle/>
                    <a:p>
                      <a:pPr algn="ctr"/>
                      <a:r>
                        <a:rPr lang="it-IT" dirty="0"/>
                        <a:t>7</a:t>
                      </a:r>
                    </a:p>
                  </a:txBody>
                  <a:tcPr/>
                </a:tc>
                <a:tc>
                  <a:txBody>
                    <a:bodyPr/>
                    <a:lstStyle/>
                    <a:p>
                      <a:pPr algn="ctr"/>
                      <a:r>
                        <a:rPr lang="it-IT" dirty="0"/>
                        <a:t>2</a:t>
                      </a:r>
                    </a:p>
                  </a:txBody>
                  <a:tcPr/>
                </a:tc>
                <a:tc>
                  <a:txBody>
                    <a:bodyPr/>
                    <a:lstStyle/>
                    <a:p>
                      <a:pPr algn="ctr"/>
                      <a:r>
                        <a:rPr lang="it-IT" dirty="0"/>
                        <a:t>17</a:t>
                      </a:r>
                    </a:p>
                  </a:txBody>
                  <a:tcPr/>
                </a:tc>
                <a:tc>
                  <a:txBody>
                    <a:bodyPr/>
                    <a:lstStyle/>
                    <a:p>
                      <a:pPr algn="ctr"/>
                      <a:r>
                        <a:rPr lang="it-IT" dirty="0"/>
                        <a:t>12</a:t>
                      </a:r>
                    </a:p>
                  </a:txBody>
                  <a:tcPr/>
                </a:tc>
                <a:tc>
                  <a:txBody>
                    <a:bodyPr/>
                    <a:lstStyle/>
                    <a:p>
                      <a:pPr algn="ctr"/>
                      <a:r>
                        <a:rPr lang="it-IT" dirty="0"/>
                        <a:t>15</a:t>
                      </a:r>
                    </a:p>
                  </a:txBody>
                  <a:tcPr/>
                </a:tc>
                <a:tc>
                  <a:txBody>
                    <a:bodyPr/>
                    <a:lstStyle/>
                    <a:p>
                      <a:pPr algn="ctr"/>
                      <a:r>
                        <a:rPr lang="it-IT" dirty="0"/>
                        <a:t>16</a:t>
                      </a:r>
                    </a:p>
                  </a:txBody>
                  <a:tcPr/>
                </a:tc>
                <a:tc>
                  <a:txBody>
                    <a:bodyPr/>
                    <a:lstStyle/>
                    <a:p>
                      <a:pPr algn="ctr"/>
                      <a:r>
                        <a:rPr lang="it-IT" dirty="0"/>
                        <a:t>25</a:t>
                      </a:r>
                    </a:p>
                  </a:txBody>
                  <a:tcPr/>
                </a:tc>
                <a:tc>
                  <a:txBody>
                    <a:bodyPr/>
                    <a:lstStyle/>
                    <a:p>
                      <a:pPr algn="ctr"/>
                      <a:r>
                        <a:rPr lang="it-IT" dirty="0"/>
                        <a:t>30</a:t>
                      </a:r>
                    </a:p>
                  </a:txBody>
                  <a:tcPr/>
                </a:tc>
                <a:extLst>
                  <a:ext uri="{0D108BD9-81ED-4DB2-BD59-A6C34878D82A}">
                    <a16:rowId xmlns:a16="http://schemas.microsoft.com/office/drawing/2014/main" val="4163163917"/>
                  </a:ext>
                </a:extLst>
              </a:tr>
              <a:tr h="370840">
                <a:tc>
                  <a:txBody>
                    <a:bodyPr/>
                    <a:lstStyle/>
                    <a:p>
                      <a:pPr algn="ctr"/>
                      <a:r>
                        <a:rPr lang="it-IT" dirty="0"/>
                        <a:t>Figlio1</a:t>
                      </a:r>
                    </a:p>
                  </a:txBody>
                  <a:tcPr/>
                </a:tc>
                <a:tc>
                  <a:txBody>
                    <a:bodyPr/>
                    <a:lstStyle/>
                    <a:p>
                      <a:pPr algn="ctr"/>
                      <a:r>
                        <a:rPr lang="it-IT" dirty="0"/>
                        <a:t>2</a:t>
                      </a:r>
                    </a:p>
                  </a:txBody>
                  <a:tcPr/>
                </a:tc>
                <a:tc>
                  <a:txBody>
                    <a:bodyPr/>
                    <a:lstStyle/>
                    <a:p>
                      <a:pPr algn="ctr"/>
                      <a:r>
                        <a:rPr lang="it-IT" dirty="0"/>
                        <a:t>16</a:t>
                      </a:r>
                    </a:p>
                  </a:txBody>
                  <a:tcPr/>
                </a:tc>
                <a:tc>
                  <a:txBody>
                    <a:bodyPr/>
                    <a:lstStyle/>
                    <a:p>
                      <a:pPr algn="ctr"/>
                      <a:r>
                        <a:rPr lang="it-IT" dirty="0"/>
                        <a:t>5</a:t>
                      </a:r>
                    </a:p>
                  </a:txBody>
                  <a:tcPr/>
                </a:tc>
                <a:tc>
                  <a:txBody>
                    <a:bodyPr/>
                    <a:lstStyle/>
                    <a:p>
                      <a:pPr algn="ctr"/>
                      <a:r>
                        <a:rPr lang="it-IT" dirty="0"/>
                        <a:t>7</a:t>
                      </a:r>
                    </a:p>
                  </a:txBody>
                  <a:tcPr/>
                </a:tc>
                <a:tc>
                  <a:txBody>
                    <a:bodyPr/>
                    <a:lstStyle/>
                    <a:p>
                      <a:pPr algn="ctr"/>
                      <a:r>
                        <a:rPr lang="it-IT" dirty="0"/>
                        <a:t>12</a:t>
                      </a:r>
                    </a:p>
                  </a:txBody>
                  <a:tcPr/>
                </a:tc>
                <a:tc>
                  <a:txBody>
                    <a:bodyPr/>
                    <a:lstStyle/>
                    <a:p>
                      <a:pPr algn="ctr"/>
                      <a:r>
                        <a:rPr lang="it-IT" dirty="0"/>
                        <a:t>25</a:t>
                      </a:r>
                    </a:p>
                  </a:txBody>
                  <a:tcPr/>
                </a:tc>
                <a:tc>
                  <a:txBody>
                    <a:bodyPr/>
                    <a:lstStyle/>
                    <a:p>
                      <a:pPr algn="ctr"/>
                      <a:r>
                        <a:rPr lang="it-IT" dirty="0"/>
                        <a:t>30</a:t>
                      </a:r>
                    </a:p>
                  </a:txBody>
                  <a:tcPr/>
                </a:tc>
                <a:tc>
                  <a:txBody>
                    <a:bodyPr/>
                    <a:lstStyle/>
                    <a:p>
                      <a:pPr algn="ctr"/>
                      <a:endParaRPr lang="it-IT" dirty="0"/>
                    </a:p>
                  </a:txBody>
                  <a:tcPr/>
                </a:tc>
                <a:extLst>
                  <a:ext uri="{0D108BD9-81ED-4DB2-BD59-A6C34878D82A}">
                    <a16:rowId xmlns:a16="http://schemas.microsoft.com/office/drawing/2014/main" val="1737969226"/>
                  </a:ext>
                </a:extLst>
              </a:tr>
            </a:tbl>
          </a:graphicData>
        </a:graphic>
      </p:graphicFrame>
      <p:cxnSp>
        <p:nvCxnSpPr>
          <p:cNvPr id="35" name="Connettore diritto 34">
            <a:extLst>
              <a:ext uri="{FF2B5EF4-FFF2-40B4-BE49-F238E27FC236}">
                <a16:creationId xmlns:a16="http://schemas.microsoft.com/office/drawing/2014/main" id="{A8D03266-8E67-4207-92C5-DB1654F19B1F}"/>
              </a:ext>
            </a:extLst>
          </p:cNvPr>
          <p:cNvCxnSpPr>
            <a:cxnSpLocks/>
          </p:cNvCxnSpPr>
          <p:nvPr/>
        </p:nvCxnSpPr>
        <p:spPr>
          <a:xfrm>
            <a:off x="4698244" y="5022708"/>
            <a:ext cx="0" cy="1807789"/>
          </a:xfrm>
          <a:prstGeom prst="line">
            <a:avLst/>
          </a:prstGeom>
          <a:ln w="76200"/>
        </p:spPr>
        <p:style>
          <a:lnRef idx="1">
            <a:schemeClr val="accent5"/>
          </a:lnRef>
          <a:fillRef idx="0">
            <a:schemeClr val="accent5"/>
          </a:fillRef>
          <a:effectRef idx="0">
            <a:schemeClr val="accent5"/>
          </a:effectRef>
          <a:fontRef idx="minor">
            <a:schemeClr val="tx1"/>
          </a:fontRef>
        </p:style>
      </p:cxnSp>
      <p:cxnSp>
        <p:nvCxnSpPr>
          <p:cNvPr id="37" name="Connettore diritto 36">
            <a:extLst>
              <a:ext uri="{FF2B5EF4-FFF2-40B4-BE49-F238E27FC236}">
                <a16:creationId xmlns:a16="http://schemas.microsoft.com/office/drawing/2014/main" id="{9655A3EB-38BF-47B9-9339-80A268C7E128}"/>
              </a:ext>
            </a:extLst>
          </p:cNvPr>
          <p:cNvCxnSpPr>
            <a:cxnSpLocks/>
          </p:cNvCxnSpPr>
          <p:nvPr/>
        </p:nvCxnSpPr>
        <p:spPr>
          <a:xfrm>
            <a:off x="7711179" y="4723479"/>
            <a:ext cx="0" cy="1896198"/>
          </a:xfrm>
          <a:prstGeom prst="line">
            <a:avLst/>
          </a:prstGeom>
          <a:ln w="76200"/>
        </p:spPr>
        <p:style>
          <a:lnRef idx="1">
            <a:schemeClr val="accent5"/>
          </a:lnRef>
          <a:fillRef idx="0">
            <a:schemeClr val="accent5"/>
          </a:fillRef>
          <a:effectRef idx="0">
            <a:schemeClr val="accent5"/>
          </a:effectRef>
          <a:fontRef idx="minor">
            <a:schemeClr val="tx1"/>
          </a:fontRef>
        </p:style>
      </p:cxnSp>
      <p:cxnSp>
        <p:nvCxnSpPr>
          <p:cNvPr id="38" name="Connettore 2 37">
            <a:extLst>
              <a:ext uri="{FF2B5EF4-FFF2-40B4-BE49-F238E27FC236}">
                <a16:creationId xmlns:a16="http://schemas.microsoft.com/office/drawing/2014/main" id="{1E676D5B-305F-4336-8413-5BDBC725521B}"/>
              </a:ext>
            </a:extLst>
          </p:cNvPr>
          <p:cNvCxnSpPr/>
          <p:nvPr/>
        </p:nvCxnSpPr>
        <p:spPr>
          <a:xfrm>
            <a:off x="5243375" y="5457680"/>
            <a:ext cx="0" cy="704384"/>
          </a:xfrm>
          <a:prstGeom prst="straightConnector1">
            <a:avLst/>
          </a:prstGeom>
          <a:ln w="762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Connettore 2 38">
            <a:extLst>
              <a:ext uri="{FF2B5EF4-FFF2-40B4-BE49-F238E27FC236}">
                <a16:creationId xmlns:a16="http://schemas.microsoft.com/office/drawing/2014/main" id="{38FE65C3-3368-4B7D-AB1E-D390F259CC27}"/>
              </a:ext>
            </a:extLst>
          </p:cNvPr>
          <p:cNvCxnSpPr/>
          <p:nvPr/>
        </p:nvCxnSpPr>
        <p:spPr>
          <a:xfrm>
            <a:off x="6130775" y="5473650"/>
            <a:ext cx="0" cy="704384"/>
          </a:xfrm>
          <a:prstGeom prst="straightConnector1">
            <a:avLst/>
          </a:prstGeom>
          <a:ln w="762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Connettore 2 39">
            <a:extLst>
              <a:ext uri="{FF2B5EF4-FFF2-40B4-BE49-F238E27FC236}">
                <a16:creationId xmlns:a16="http://schemas.microsoft.com/office/drawing/2014/main" id="{26AA51DA-F923-4C53-B973-8B172981EA19}"/>
              </a:ext>
            </a:extLst>
          </p:cNvPr>
          <p:cNvCxnSpPr/>
          <p:nvPr/>
        </p:nvCxnSpPr>
        <p:spPr>
          <a:xfrm>
            <a:off x="7224805" y="5473650"/>
            <a:ext cx="0" cy="704384"/>
          </a:xfrm>
          <a:prstGeom prst="straightConnector1">
            <a:avLst/>
          </a:prstGeom>
          <a:ln w="762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41" name="Ovale 40">
            <a:extLst>
              <a:ext uri="{FF2B5EF4-FFF2-40B4-BE49-F238E27FC236}">
                <a16:creationId xmlns:a16="http://schemas.microsoft.com/office/drawing/2014/main" id="{925628BD-8283-451F-A40B-FF76EAAE403E}"/>
              </a:ext>
            </a:extLst>
          </p:cNvPr>
          <p:cNvSpPr/>
          <p:nvPr/>
        </p:nvSpPr>
        <p:spPr>
          <a:xfrm>
            <a:off x="1292473" y="5230033"/>
            <a:ext cx="1471168" cy="405149"/>
          </a:xfrm>
          <a:prstGeom prst="ellipse">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2" name="Ovale 41">
            <a:extLst>
              <a:ext uri="{FF2B5EF4-FFF2-40B4-BE49-F238E27FC236}">
                <a16:creationId xmlns:a16="http://schemas.microsoft.com/office/drawing/2014/main" id="{FC0B5171-98D4-42A0-AB64-9C04F54FBEF1}"/>
              </a:ext>
            </a:extLst>
          </p:cNvPr>
          <p:cNvSpPr/>
          <p:nvPr/>
        </p:nvSpPr>
        <p:spPr>
          <a:xfrm>
            <a:off x="1291776" y="5623267"/>
            <a:ext cx="1471168" cy="405149"/>
          </a:xfrm>
          <a:prstGeom prst="ellipse">
            <a:avLst/>
          </a:prstGeom>
          <a:noFill/>
          <a:ln w="76200">
            <a:solidFill>
              <a:srgbClr val="9BFD8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a:p>
        </p:txBody>
      </p:sp>
      <p:cxnSp>
        <p:nvCxnSpPr>
          <p:cNvPr id="43" name="Connettore 2 42">
            <a:extLst>
              <a:ext uri="{FF2B5EF4-FFF2-40B4-BE49-F238E27FC236}">
                <a16:creationId xmlns:a16="http://schemas.microsoft.com/office/drawing/2014/main" id="{D8C42C51-45EF-46C1-95A0-9AC98A256868}"/>
              </a:ext>
            </a:extLst>
          </p:cNvPr>
          <p:cNvCxnSpPr>
            <a:cxnSpLocks/>
          </p:cNvCxnSpPr>
          <p:nvPr/>
        </p:nvCxnSpPr>
        <p:spPr>
          <a:xfrm flipH="1">
            <a:off x="3240088" y="5770737"/>
            <a:ext cx="893799" cy="442446"/>
          </a:xfrm>
          <a:prstGeom prst="straightConnector1">
            <a:avLst/>
          </a:prstGeom>
          <a:ln w="76200">
            <a:solidFill>
              <a:srgbClr val="9BFD8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ttore 2 43">
            <a:extLst>
              <a:ext uri="{FF2B5EF4-FFF2-40B4-BE49-F238E27FC236}">
                <a16:creationId xmlns:a16="http://schemas.microsoft.com/office/drawing/2014/main" id="{95D7122B-89C2-462E-9258-289A913EB45E}"/>
              </a:ext>
            </a:extLst>
          </p:cNvPr>
          <p:cNvCxnSpPr>
            <a:cxnSpLocks/>
          </p:cNvCxnSpPr>
          <p:nvPr/>
        </p:nvCxnSpPr>
        <p:spPr>
          <a:xfrm flipH="1">
            <a:off x="4249461" y="5838244"/>
            <a:ext cx="3960562" cy="374939"/>
          </a:xfrm>
          <a:prstGeom prst="straightConnector1">
            <a:avLst/>
          </a:prstGeom>
          <a:ln w="76200">
            <a:solidFill>
              <a:srgbClr val="9BFD80"/>
            </a:solidFill>
            <a:tailEnd type="triangle"/>
          </a:ln>
        </p:spPr>
        <p:style>
          <a:lnRef idx="1">
            <a:schemeClr val="accent1"/>
          </a:lnRef>
          <a:fillRef idx="0">
            <a:schemeClr val="accent1"/>
          </a:fillRef>
          <a:effectRef idx="0">
            <a:schemeClr val="accent1"/>
          </a:effectRef>
          <a:fontRef idx="minor">
            <a:schemeClr val="tx1"/>
          </a:fontRef>
        </p:style>
      </p:cxnSp>
      <p:cxnSp>
        <p:nvCxnSpPr>
          <p:cNvPr id="45" name="Connettore 2 44">
            <a:extLst>
              <a:ext uri="{FF2B5EF4-FFF2-40B4-BE49-F238E27FC236}">
                <a16:creationId xmlns:a16="http://schemas.microsoft.com/office/drawing/2014/main" id="{0B89C141-4EC7-4A8F-A994-DD41B590FD1F}"/>
              </a:ext>
            </a:extLst>
          </p:cNvPr>
          <p:cNvCxnSpPr>
            <a:cxnSpLocks/>
          </p:cNvCxnSpPr>
          <p:nvPr/>
        </p:nvCxnSpPr>
        <p:spPr>
          <a:xfrm flipH="1">
            <a:off x="8285410" y="5796157"/>
            <a:ext cx="1047083" cy="381877"/>
          </a:xfrm>
          <a:prstGeom prst="straightConnector1">
            <a:avLst/>
          </a:prstGeom>
          <a:ln w="76200">
            <a:solidFill>
              <a:srgbClr val="9BFD80"/>
            </a:solidFill>
            <a:tailEnd type="triangle"/>
          </a:ln>
        </p:spPr>
        <p:style>
          <a:lnRef idx="1">
            <a:schemeClr val="accent1"/>
          </a:lnRef>
          <a:fillRef idx="0">
            <a:schemeClr val="accent1"/>
          </a:fillRef>
          <a:effectRef idx="0">
            <a:schemeClr val="accent1"/>
          </a:effectRef>
          <a:fontRef idx="minor">
            <a:schemeClr val="tx1"/>
          </a:fontRef>
        </p:style>
      </p:cxnSp>
      <p:cxnSp>
        <p:nvCxnSpPr>
          <p:cNvPr id="46" name="Connettore 2 45">
            <a:extLst>
              <a:ext uri="{FF2B5EF4-FFF2-40B4-BE49-F238E27FC236}">
                <a16:creationId xmlns:a16="http://schemas.microsoft.com/office/drawing/2014/main" id="{55C05656-F661-479B-9FEE-EA8930FD9C5C}"/>
              </a:ext>
            </a:extLst>
          </p:cNvPr>
          <p:cNvCxnSpPr>
            <a:cxnSpLocks/>
          </p:cNvCxnSpPr>
          <p:nvPr/>
        </p:nvCxnSpPr>
        <p:spPr>
          <a:xfrm flipH="1">
            <a:off x="9342139" y="5803600"/>
            <a:ext cx="1047083" cy="381877"/>
          </a:xfrm>
          <a:prstGeom prst="straightConnector1">
            <a:avLst/>
          </a:prstGeom>
          <a:ln w="76200">
            <a:solidFill>
              <a:srgbClr val="9BFD8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4753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par>
                                <p:cTn id="8" presetID="10" presetClass="entr" presetSubtype="0" fill="hold" nodeType="with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fade">
                                      <p:cBhvr>
                                        <p:cTn id="10" dur="500"/>
                                        <p:tgtEl>
                                          <p:spTgt spid="39"/>
                                        </p:tgtEl>
                                      </p:cBhvr>
                                    </p:animEffect>
                                  </p:childTnLst>
                                </p:cTn>
                              </p:par>
                              <p:par>
                                <p:cTn id="11" presetID="10" presetClass="entr" presetSubtype="0" fill="hold" nodeType="withEffect">
                                  <p:stCondLst>
                                    <p:cond delay="0"/>
                                  </p:stCondLst>
                                  <p:childTnLst>
                                    <p:set>
                                      <p:cBhvr>
                                        <p:cTn id="12" dur="1" fill="hold">
                                          <p:stCondLst>
                                            <p:cond delay="0"/>
                                          </p:stCondLst>
                                        </p:cTn>
                                        <p:tgtEl>
                                          <p:spTgt spid="40"/>
                                        </p:tgtEl>
                                        <p:attrNameLst>
                                          <p:attrName>style.visibility</p:attrName>
                                        </p:attrNameLst>
                                      </p:cBhvr>
                                      <p:to>
                                        <p:strVal val="visible"/>
                                      </p:to>
                                    </p:set>
                                    <p:animEffect transition="in" filter="fade">
                                      <p:cBhvr>
                                        <p:cTn id="13" dur="500"/>
                                        <p:tgtEl>
                                          <p:spTgt spid="4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1"/>
                                        </p:tgtEl>
                                        <p:attrNameLst>
                                          <p:attrName>style.visibility</p:attrName>
                                        </p:attrNameLst>
                                      </p:cBhvr>
                                      <p:to>
                                        <p:strVal val="visible"/>
                                      </p:to>
                                    </p:set>
                                    <p:animEffect transition="in" filter="fade">
                                      <p:cBhvr>
                                        <p:cTn id="16" dur="500"/>
                                        <p:tgtEl>
                                          <p:spTgt spid="4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nodeType="clickEffect">
                                  <p:stCondLst>
                                    <p:cond delay="0"/>
                                  </p:stCondLst>
                                  <p:childTnLst>
                                    <p:animEffect transition="out" filter="fade">
                                      <p:cBhvr>
                                        <p:cTn id="20" dur="500"/>
                                        <p:tgtEl>
                                          <p:spTgt spid="38"/>
                                        </p:tgtEl>
                                      </p:cBhvr>
                                    </p:animEffect>
                                    <p:set>
                                      <p:cBhvr>
                                        <p:cTn id="21" dur="1" fill="hold">
                                          <p:stCondLst>
                                            <p:cond delay="499"/>
                                          </p:stCondLst>
                                        </p:cTn>
                                        <p:tgtEl>
                                          <p:spTgt spid="38"/>
                                        </p:tgtEl>
                                        <p:attrNameLst>
                                          <p:attrName>style.visibility</p:attrName>
                                        </p:attrNameLst>
                                      </p:cBhvr>
                                      <p:to>
                                        <p:strVal val="hidden"/>
                                      </p:to>
                                    </p:set>
                                  </p:childTnLst>
                                </p:cTn>
                              </p:par>
                              <p:par>
                                <p:cTn id="22" presetID="10" presetClass="exit" presetSubtype="0" fill="hold" nodeType="withEffect">
                                  <p:stCondLst>
                                    <p:cond delay="0"/>
                                  </p:stCondLst>
                                  <p:childTnLst>
                                    <p:animEffect transition="out" filter="fade">
                                      <p:cBhvr>
                                        <p:cTn id="23" dur="500"/>
                                        <p:tgtEl>
                                          <p:spTgt spid="39"/>
                                        </p:tgtEl>
                                      </p:cBhvr>
                                    </p:animEffect>
                                    <p:set>
                                      <p:cBhvr>
                                        <p:cTn id="24" dur="1" fill="hold">
                                          <p:stCondLst>
                                            <p:cond delay="499"/>
                                          </p:stCondLst>
                                        </p:cTn>
                                        <p:tgtEl>
                                          <p:spTgt spid="39"/>
                                        </p:tgtEl>
                                        <p:attrNameLst>
                                          <p:attrName>style.visibility</p:attrName>
                                        </p:attrNameLst>
                                      </p:cBhvr>
                                      <p:to>
                                        <p:strVal val="hidden"/>
                                      </p:to>
                                    </p:set>
                                  </p:childTnLst>
                                </p:cTn>
                              </p:par>
                              <p:par>
                                <p:cTn id="25" presetID="10" presetClass="exit" presetSubtype="0" fill="hold" nodeType="withEffect">
                                  <p:stCondLst>
                                    <p:cond delay="0"/>
                                  </p:stCondLst>
                                  <p:childTnLst>
                                    <p:animEffect transition="out" filter="fade">
                                      <p:cBhvr>
                                        <p:cTn id="26" dur="500"/>
                                        <p:tgtEl>
                                          <p:spTgt spid="40"/>
                                        </p:tgtEl>
                                      </p:cBhvr>
                                    </p:animEffect>
                                    <p:set>
                                      <p:cBhvr>
                                        <p:cTn id="27" dur="1" fill="hold">
                                          <p:stCondLst>
                                            <p:cond delay="499"/>
                                          </p:stCondLst>
                                        </p:cTn>
                                        <p:tgtEl>
                                          <p:spTgt spid="40"/>
                                        </p:tgtEl>
                                        <p:attrNameLst>
                                          <p:attrName>style.visibility</p:attrName>
                                        </p:attrNameLst>
                                      </p:cBhvr>
                                      <p:to>
                                        <p:strVal val="hidden"/>
                                      </p:to>
                                    </p:set>
                                  </p:childTnLst>
                                </p:cTn>
                              </p:par>
                              <p:par>
                                <p:cTn id="28" presetID="10" presetClass="exit" presetSubtype="0" fill="hold" grpId="1" nodeType="withEffect">
                                  <p:stCondLst>
                                    <p:cond delay="0"/>
                                  </p:stCondLst>
                                  <p:childTnLst>
                                    <p:animEffect transition="out" filter="fade">
                                      <p:cBhvr>
                                        <p:cTn id="29" dur="500"/>
                                        <p:tgtEl>
                                          <p:spTgt spid="41"/>
                                        </p:tgtEl>
                                      </p:cBhvr>
                                    </p:animEffect>
                                    <p:set>
                                      <p:cBhvr>
                                        <p:cTn id="30" dur="1" fill="hold">
                                          <p:stCondLst>
                                            <p:cond delay="499"/>
                                          </p:stCondLst>
                                        </p:cTn>
                                        <p:tgtEl>
                                          <p:spTgt spid="41"/>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22" presetClass="entr" presetSubtype="1" fill="hold" nodeType="clickEffect">
                                  <p:stCondLst>
                                    <p:cond delay="0"/>
                                  </p:stCondLst>
                                  <p:childTnLst>
                                    <p:set>
                                      <p:cBhvr>
                                        <p:cTn id="34" dur="1" fill="hold">
                                          <p:stCondLst>
                                            <p:cond delay="0"/>
                                          </p:stCondLst>
                                        </p:cTn>
                                        <p:tgtEl>
                                          <p:spTgt spid="43"/>
                                        </p:tgtEl>
                                        <p:attrNameLst>
                                          <p:attrName>style.visibility</p:attrName>
                                        </p:attrNameLst>
                                      </p:cBhvr>
                                      <p:to>
                                        <p:strVal val="visible"/>
                                      </p:to>
                                    </p:set>
                                    <p:animEffect transition="in" filter="wipe(up)">
                                      <p:cBhvr>
                                        <p:cTn id="35" dur="500"/>
                                        <p:tgtEl>
                                          <p:spTgt spid="43"/>
                                        </p:tgtEl>
                                      </p:cBhvr>
                                    </p:animEffect>
                                  </p:childTnLst>
                                </p:cTn>
                              </p:par>
                              <p:par>
                                <p:cTn id="36" presetID="22" presetClass="entr" presetSubtype="1" fill="hold" nodeType="withEffect">
                                  <p:stCondLst>
                                    <p:cond delay="0"/>
                                  </p:stCondLst>
                                  <p:childTnLst>
                                    <p:set>
                                      <p:cBhvr>
                                        <p:cTn id="37" dur="1" fill="hold">
                                          <p:stCondLst>
                                            <p:cond delay="0"/>
                                          </p:stCondLst>
                                        </p:cTn>
                                        <p:tgtEl>
                                          <p:spTgt spid="44"/>
                                        </p:tgtEl>
                                        <p:attrNameLst>
                                          <p:attrName>style.visibility</p:attrName>
                                        </p:attrNameLst>
                                      </p:cBhvr>
                                      <p:to>
                                        <p:strVal val="visible"/>
                                      </p:to>
                                    </p:set>
                                    <p:animEffect transition="in" filter="wipe(up)">
                                      <p:cBhvr>
                                        <p:cTn id="38" dur="500"/>
                                        <p:tgtEl>
                                          <p:spTgt spid="44"/>
                                        </p:tgtEl>
                                      </p:cBhvr>
                                    </p:animEffect>
                                  </p:childTnLst>
                                </p:cTn>
                              </p:par>
                              <p:par>
                                <p:cTn id="39" presetID="22" presetClass="entr" presetSubtype="1" fill="hold" nodeType="withEffect">
                                  <p:stCondLst>
                                    <p:cond delay="0"/>
                                  </p:stCondLst>
                                  <p:childTnLst>
                                    <p:set>
                                      <p:cBhvr>
                                        <p:cTn id="40" dur="1" fill="hold">
                                          <p:stCondLst>
                                            <p:cond delay="0"/>
                                          </p:stCondLst>
                                        </p:cTn>
                                        <p:tgtEl>
                                          <p:spTgt spid="45"/>
                                        </p:tgtEl>
                                        <p:attrNameLst>
                                          <p:attrName>style.visibility</p:attrName>
                                        </p:attrNameLst>
                                      </p:cBhvr>
                                      <p:to>
                                        <p:strVal val="visible"/>
                                      </p:to>
                                    </p:set>
                                    <p:animEffect transition="in" filter="wipe(up)">
                                      <p:cBhvr>
                                        <p:cTn id="41" dur="500"/>
                                        <p:tgtEl>
                                          <p:spTgt spid="45"/>
                                        </p:tgtEl>
                                      </p:cBhvr>
                                    </p:animEffect>
                                  </p:childTnLst>
                                </p:cTn>
                              </p:par>
                              <p:par>
                                <p:cTn id="42" presetID="22" presetClass="entr" presetSubtype="1" fill="hold" nodeType="withEffect">
                                  <p:stCondLst>
                                    <p:cond delay="0"/>
                                  </p:stCondLst>
                                  <p:childTnLst>
                                    <p:set>
                                      <p:cBhvr>
                                        <p:cTn id="43" dur="1" fill="hold">
                                          <p:stCondLst>
                                            <p:cond delay="0"/>
                                          </p:stCondLst>
                                        </p:cTn>
                                        <p:tgtEl>
                                          <p:spTgt spid="46"/>
                                        </p:tgtEl>
                                        <p:attrNameLst>
                                          <p:attrName>style.visibility</p:attrName>
                                        </p:attrNameLst>
                                      </p:cBhvr>
                                      <p:to>
                                        <p:strVal val="visible"/>
                                      </p:to>
                                    </p:set>
                                    <p:animEffect transition="in" filter="wipe(up)">
                                      <p:cBhvr>
                                        <p:cTn id="44" dur="500"/>
                                        <p:tgtEl>
                                          <p:spTgt spid="46"/>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42"/>
                                        </p:tgtEl>
                                        <p:attrNameLst>
                                          <p:attrName>style.visibility</p:attrName>
                                        </p:attrNameLst>
                                      </p:cBhvr>
                                      <p:to>
                                        <p:strVal val="visible"/>
                                      </p:to>
                                    </p:set>
                                    <p:animEffect transition="in" filter="fade">
                                      <p:cBhvr>
                                        <p:cTn id="47" dur="500"/>
                                        <p:tgtEl>
                                          <p:spTgt spid="42"/>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xit" presetSubtype="0" fill="hold" nodeType="clickEffect">
                                  <p:stCondLst>
                                    <p:cond delay="0"/>
                                  </p:stCondLst>
                                  <p:childTnLst>
                                    <p:animEffect transition="out" filter="fade">
                                      <p:cBhvr>
                                        <p:cTn id="51" dur="500"/>
                                        <p:tgtEl>
                                          <p:spTgt spid="43"/>
                                        </p:tgtEl>
                                      </p:cBhvr>
                                    </p:animEffect>
                                    <p:set>
                                      <p:cBhvr>
                                        <p:cTn id="52" dur="1" fill="hold">
                                          <p:stCondLst>
                                            <p:cond delay="499"/>
                                          </p:stCondLst>
                                        </p:cTn>
                                        <p:tgtEl>
                                          <p:spTgt spid="43"/>
                                        </p:tgtEl>
                                        <p:attrNameLst>
                                          <p:attrName>style.visibility</p:attrName>
                                        </p:attrNameLst>
                                      </p:cBhvr>
                                      <p:to>
                                        <p:strVal val="hidden"/>
                                      </p:to>
                                    </p:set>
                                  </p:childTnLst>
                                </p:cTn>
                              </p:par>
                              <p:par>
                                <p:cTn id="53" presetID="10" presetClass="exit" presetSubtype="0" fill="hold" nodeType="withEffect">
                                  <p:stCondLst>
                                    <p:cond delay="0"/>
                                  </p:stCondLst>
                                  <p:childTnLst>
                                    <p:animEffect transition="out" filter="fade">
                                      <p:cBhvr>
                                        <p:cTn id="54" dur="500"/>
                                        <p:tgtEl>
                                          <p:spTgt spid="44"/>
                                        </p:tgtEl>
                                      </p:cBhvr>
                                    </p:animEffect>
                                    <p:set>
                                      <p:cBhvr>
                                        <p:cTn id="55" dur="1" fill="hold">
                                          <p:stCondLst>
                                            <p:cond delay="499"/>
                                          </p:stCondLst>
                                        </p:cTn>
                                        <p:tgtEl>
                                          <p:spTgt spid="44"/>
                                        </p:tgtEl>
                                        <p:attrNameLst>
                                          <p:attrName>style.visibility</p:attrName>
                                        </p:attrNameLst>
                                      </p:cBhvr>
                                      <p:to>
                                        <p:strVal val="hidden"/>
                                      </p:to>
                                    </p:set>
                                  </p:childTnLst>
                                </p:cTn>
                              </p:par>
                              <p:par>
                                <p:cTn id="56" presetID="10" presetClass="exit" presetSubtype="0" fill="hold" nodeType="withEffect">
                                  <p:stCondLst>
                                    <p:cond delay="0"/>
                                  </p:stCondLst>
                                  <p:childTnLst>
                                    <p:animEffect transition="out" filter="fade">
                                      <p:cBhvr>
                                        <p:cTn id="57" dur="500"/>
                                        <p:tgtEl>
                                          <p:spTgt spid="45"/>
                                        </p:tgtEl>
                                      </p:cBhvr>
                                    </p:animEffect>
                                    <p:set>
                                      <p:cBhvr>
                                        <p:cTn id="58" dur="1" fill="hold">
                                          <p:stCondLst>
                                            <p:cond delay="499"/>
                                          </p:stCondLst>
                                        </p:cTn>
                                        <p:tgtEl>
                                          <p:spTgt spid="45"/>
                                        </p:tgtEl>
                                        <p:attrNameLst>
                                          <p:attrName>style.visibility</p:attrName>
                                        </p:attrNameLst>
                                      </p:cBhvr>
                                      <p:to>
                                        <p:strVal val="hidden"/>
                                      </p:to>
                                    </p:set>
                                  </p:childTnLst>
                                </p:cTn>
                              </p:par>
                              <p:par>
                                <p:cTn id="59" presetID="10" presetClass="exit" presetSubtype="0" fill="hold" nodeType="withEffect">
                                  <p:stCondLst>
                                    <p:cond delay="0"/>
                                  </p:stCondLst>
                                  <p:childTnLst>
                                    <p:animEffect transition="out" filter="fade">
                                      <p:cBhvr>
                                        <p:cTn id="60" dur="500"/>
                                        <p:tgtEl>
                                          <p:spTgt spid="46"/>
                                        </p:tgtEl>
                                      </p:cBhvr>
                                    </p:animEffect>
                                    <p:set>
                                      <p:cBhvr>
                                        <p:cTn id="61" dur="1" fill="hold">
                                          <p:stCondLst>
                                            <p:cond delay="499"/>
                                          </p:stCondLst>
                                        </p:cTn>
                                        <p:tgtEl>
                                          <p:spTgt spid="46"/>
                                        </p:tgtEl>
                                        <p:attrNameLst>
                                          <p:attrName>style.visibility</p:attrName>
                                        </p:attrNameLst>
                                      </p:cBhvr>
                                      <p:to>
                                        <p:strVal val="hidden"/>
                                      </p:to>
                                    </p:set>
                                  </p:childTnLst>
                                </p:cTn>
                              </p:par>
                              <p:par>
                                <p:cTn id="62" presetID="10" presetClass="exit" presetSubtype="0" fill="hold" grpId="1" nodeType="withEffect">
                                  <p:stCondLst>
                                    <p:cond delay="0"/>
                                  </p:stCondLst>
                                  <p:childTnLst>
                                    <p:animEffect transition="out" filter="fade">
                                      <p:cBhvr>
                                        <p:cTn id="63" dur="500"/>
                                        <p:tgtEl>
                                          <p:spTgt spid="42"/>
                                        </p:tgtEl>
                                      </p:cBhvr>
                                    </p:animEffect>
                                    <p:set>
                                      <p:cBhvr>
                                        <p:cTn id="64" dur="1" fill="hold">
                                          <p:stCondLst>
                                            <p:cond delay="499"/>
                                          </p:stCondLst>
                                        </p:cTn>
                                        <p:tgtEl>
                                          <p:spTgt spid="4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1" grpId="1" animBg="1"/>
      <p:bldP spid="42" grpId="0" animBg="1"/>
      <p:bldP spid="42" grpId="1" animBg="1"/>
    </p:bldLst>
  </p:timing>
</p:sld>
</file>

<file path=ppt/slides/slide59.xml><?xml version="1.0" encoding="utf-8"?>
<p:sld xmlns:a="http://schemas.openxmlformats.org/drawingml/2006/main" xmlns:r="http://schemas.openxmlformats.org/officeDocument/2006/relationships" xmlns:p="http://schemas.openxmlformats.org/presentationml/2006/main" showMasterSp="0">
  <p:cSld>
    <p:bg>
      <p:bgPr>
        <a:solidFill>
          <a:schemeClr val="tx2"/>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0BC8B69-591E-4E00-BDCA-969E2A504182}"/>
              </a:ext>
            </a:extLst>
          </p:cNvPr>
          <p:cNvSpPr>
            <a:spLocks noGrp="1"/>
          </p:cNvSpPr>
          <p:nvPr>
            <p:ph type="title"/>
          </p:nvPr>
        </p:nvSpPr>
        <p:spPr>
          <a:xfrm>
            <a:off x="2393211" y="18815"/>
            <a:ext cx="6230857" cy="1230570"/>
          </a:xfrm>
        </p:spPr>
        <p:txBody>
          <a:bodyPr anchor="t">
            <a:normAutofit/>
          </a:bodyPr>
          <a:lstStyle/>
          <a:p>
            <a:pPr algn="l"/>
            <a:r>
              <a:rPr lang="it-IT" sz="3600" dirty="0">
                <a:solidFill>
                  <a:schemeClr val="accent1"/>
                </a:solidFill>
                <a:effectLst>
                  <a:outerShdw blurRad="38100" dist="38100" dir="2700000" algn="tl">
                    <a:srgbClr val="000000">
                      <a:alpha val="43137"/>
                    </a:srgbClr>
                  </a:outerShdw>
                </a:effectLst>
              </a:rPr>
              <a:t>CROSS-OVER</a:t>
            </a:r>
          </a:p>
        </p:txBody>
      </p:sp>
      <p:sp>
        <p:nvSpPr>
          <p:cNvPr id="3" name="Segnaposto contenuto 2">
            <a:extLst>
              <a:ext uri="{FF2B5EF4-FFF2-40B4-BE49-F238E27FC236}">
                <a16:creationId xmlns:a16="http://schemas.microsoft.com/office/drawing/2014/main" id="{6E9355A0-2121-4CC9-9215-1EAB9A8C4EDB}"/>
              </a:ext>
            </a:extLst>
          </p:cNvPr>
          <p:cNvSpPr>
            <a:spLocks noGrp="1"/>
          </p:cNvSpPr>
          <p:nvPr>
            <p:ph idx="1"/>
          </p:nvPr>
        </p:nvSpPr>
        <p:spPr>
          <a:xfrm>
            <a:off x="2265571" y="864411"/>
            <a:ext cx="9662867" cy="4687853"/>
          </a:xfrm>
        </p:spPr>
        <p:txBody>
          <a:bodyPr anchor="t">
            <a:normAutofit/>
          </a:bodyPr>
          <a:lstStyle/>
          <a:p>
            <a:pPr marL="0" indent="0">
              <a:buNone/>
            </a:pPr>
            <a:r>
              <a:rPr lang="it-IT" dirty="0">
                <a:solidFill>
                  <a:schemeClr val="bg1"/>
                </a:solidFill>
              </a:rPr>
              <a:t>Scelti i 2 genitori, il crossover si suddivide in 3 fasi principali:</a:t>
            </a:r>
          </a:p>
          <a:p>
            <a:r>
              <a:rPr lang="it-IT" dirty="0">
                <a:solidFill>
                  <a:schemeClr val="bg1">
                    <a:lumMod val="65000"/>
                  </a:schemeClr>
                </a:solidFill>
              </a:rPr>
              <a:t>2-Point sul percorso del truck</a:t>
            </a:r>
          </a:p>
          <a:p>
            <a:r>
              <a:rPr lang="it-IT" dirty="0">
                <a:solidFill>
                  <a:schemeClr val="accent1"/>
                </a:solidFill>
              </a:rPr>
              <a:t>Ereditare i percorsi del drone</a:t>
            </a:r>
          </a:p>
          <a:p>
            <a:r>
              <a:rPr lang="it-IT" dirty="0">
                <a:solidFill>
                  <a:schemeClr val="bg1">
                    <a:lumMod val="65000"/>
                  </a:schemeClr>
                </a:solidFill>
              </a:rPr>
              <a:t>Aggiunta dei nodi rimasti </a:t>
            </a:r>
          </a:p>
          <a:p>
            <a:pPr marL="0" indent="0">
              <a:buNone/>
            </a:pPr>
            <a:endParaRPr lang="it-IT" dirty="0">
              <a:solidFill>
                <a:schemeClr val="bg1">
                  <a:lumMod val="65000"/>
                </a:schemeClr>
              </a:solidFill>
            </a:endParaRPr>
          </a:p>
          <a:p>
            <a:pPr marL="0" indent="0">
              <a:buNone/>
            </a:pPr>
            <a:endParaRPr lang="it-IT" dirty="0">
              <a:solidFill>
                <a:schemeClr val="bg1">
                  <a:lumMod val="65000"/>
                </a:schemeClr>
              </a:solidFill>
            </a:endParaRPr>
          </a:p>
          <a:p>
            <a:pPr marL="0" marR="0" lvl="0" indent="0" algn="l" defTabSz="914400" rtl="0" eaLnBrk="1" fontAlgn="auto" latinLnBrk="0" hangingPunct="1">
              <a:lnSpc>
                <a:spcPct val="120000"/>
              </a:lnSpc>
              <a:spcBef>
                <a:spcPts val="1000"/>
              </a:spcBef>
              <a:spcAft>
                <a:spcPts val="0"/>
              </a:spcAft>
              <a:buClr>
                <a:srgbClr val="F81B02"/>
              </a:buClr>
              <a:buSzPct val="110000"/>
              <a:buNone/>
              <a:tabLst/>
              <a:defRPr/>
            </a:pPr>
            <a:endParaRPr kumimoji="0" lang="it-IT" sz="1800" b="0" i="0" u="none" strike="noStrike" kern="1200" cap="none" spc="0" normalizeH="0" baseline="0" noProof="0" dirty="0">
              <a:ln>
                <a:noFill/>
              </a:ln>
              <a:solidFill>
                <a:prstClr val="black"/>
              </a:solidFill>
              <a:effectLst/>
              <a:uLnTx/>
              <a:uFillTx/>
              <a:latin typeface="Rockwell" panose="02060603020205020403"/>
              <a:ea typeface="+mn-ea"/>
              <a:cs typeface="+mn-cs"/>
            </a:endParaRPr>
          </a:p>
          <a:p>
            <a:endParaRPr lang="it-IT" dirty="0"/>
          </a:p>
          <a:p>
            <a:endParaRPr lang="it-IT" dirty="0"/>
          </a:p>
          <a:p>
            <a:endParaRPr lang="it-IT" sz="1600" dirty="0"/>
          </a:p>
          <a:p>
            <a:endParaRPr lang="it-IT" sz="1600" dirty="0"/>
          </a:p>
        </p:txBody>
      </p:sp>
      <p:sp>
        <p:nvSpPr>
          <p:cNvPr id="5" name="CasellaDiTesto 4">
            <a:extLst>
              <a:ext uri="{FF2B5EF4-FFF2-40B4-BE49-F238E27FC236}">
                <a16:creationId xmlns:a16="http://schemas.microsoft.com/office/drawing/2014/main" id="{12208858-4A9A-4687-B3D9-EE69F822232D}"/>
              </a:ext>
            </a:extLst>
          </p:cNvPr>
          <p:cNvSpPr txBox="1"/>
          <p:nvPr/>
        </p:nvSpPr>
        <p:spPr>
          <a:xfrm>
            <a:off x="1310375" y="4059405"/>
            <a:ext cx="9029700" cy="1200329"/>
          </a:xfrm>
          <a:prstGeom prst="rect">
            <a:avLst/>
          </a:prstGeom>
          <a:noFill/>
        </p:spPr>
        <p:txBody>
          <a:bodyPr wrap="square">
            <a:spAutoFit/>
          </a:bodyPr>
          <a:lstStyle/>
          <a:p>
            <a:pPr marL="457200" lvl="1" indent="0" algn="ctr">
              <a:buClr>
                <a:srgbClr val="F81B02"/>
              </a:buClr>
              <a:buNone/>
              <a:defRPr/>
            </a:pPr>
            <a:r>
              <a:rPr kumimoji="0" lang="it-IT" b="0" i="0" u="none" strike="noStrike" kern="1200" cap="none" spc="0" normalizeH="0" baseline="0" noProof="0" dirty="0">
                <a:ln>
                  <a:noFill/>
                </a:ln>
                <a:solidFill>
                  <a:schemeClr val="bg1"/>
                </a:solidFill>
                <a:effectLst/>
                <a:uLnTx/>
                <a:uFillTx/>
                <a:latin typeface="Rockwell" panose="02060603020205020403"/>
                <a:ea typeface="+mn-ea"/>
                <a:cs typeface="+mn-cs"/>
              </a:rPr>
              <a:t>Dato che i nodi del truck vengono ereditati , spesso nel figlio si trovano serie di nodi identiche ai genitori, per questo , per ogni coppia di nodi che era presente in uno dei 2 genitori, ne copio il percorso del drone associato, ovviamente non tutti i percorsi saranno ‘importabili’ per cui alcuni nodi </a:t>
            </a:r>
            <a:r>
              <a:rPr kumimoji="0" lang="it-IT" b="0" i="0" u="none" strike="noStrike" kern="1200" cap="none" spc="0" normalizeH="0" baseline="0" noProof="0" dirty="0" err="1">
                <a:ln>
                  <a:noFill/>
                </a:ln>
                <a:solidFill>
                  <a:schemeClr val="bg1"/>
                </a:solidFill>
                <a:effectLst/>
                <a:uLnTx/>
                <a:uFillTx/>
                <a:latin typeface="Rockwell" panose="02060603020205020403"/>
                <a:ea typeface="+mn-ea"/>
                <a:cs typeface="+mn-cs"/>
              </a:rPr>
              <a:t>rimarrano</a:t>
            </a:r>
            <a:r>
              <a:rPr kumimoji="0" lang="it-IT" b="0" i="0" u="none" strike="noStrike" kern="1200" cap="none" spc="0" normalizeH="0" baseline="0" noProof="0" dirty="0">
                <a:ln>
                  <a:noFill/>
                </a:ln>
                <a:solidFill>
                  <a:schemeClr val="bg1"/>
                </a:solidFill>
                <a:effectLst/>
                <a:uLnTx/>
                <a:uFillTx/>
                <a:latin typeface="Rockwell" panose="02060603020205020403"/>
                <a:ea typeface="+mn-ea"/>
                <a:cs typeface="+mn-cs"/>
              </a:rPr>
              <a:t> non visitati. </a:t>
            </a:r>
          </a:p>
        </p:txBody>
      </p:sp>
    </p:spTree>
    <p:extLst>
      <p:ext uri="{BB962C8B-B14F-4D97-AF65-F5344CB8AC3E}">
        <p14:creationId xmlns:p14="http://schemas.microsoft.com/office/powerpoint/2010/main" val="9828649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4715B69-53FD-47B0-80D5-1B75BC79A4C7}"/>
              </a:ext>
            </a:extLst>
          </p:cNvPr>
          <p:cNvSpPr>
            <a:spLocks noGrp="1"/>
          </p:cNvSpPr>
          <p:nvPr>
            <p:ph type="title"/>
          </p:nvPr>
        </p:nvSpPr>
        <p:spPr>
          <a:xfrm>
            <a:off x="124974" y="2454773"/>
            <a:ext cx="5064494" cy="2456442"/>
          </a:xfrm>
        </p:spPr>
        <p:txBody>
          <a:bodyPr>
            <a:normAutofit/>
          </a:bodyPr>
          <a:lstStyle/>
          <a:p>
            <a:r>
              <a:rPr lang="it-IT" dirty="0">
                <a:solidFill>
                  <a:schemeClr val="bg1"/>
                </a:solidFill>
                <a:effectLst>
                  <a:outerShdw blurRad="38100" dist="38100" dir="2700000" algn="tl">
                    <a:srgbClr val="000000">
                      <a:alpha val="43137"/>
                    </a:srgbClr>
                  </a:outerShdw>
                </a:effectLst>
              </a:rPr>
              <a:t>VEHICLE ROUTING PROBLEM</a:t>
            </a:r>
            <a:endParaRPr lang="it-IT" dirty="0">
              <a:solidFill>
                <a:schemeClr val="bg1"/>
              </a:solidFill>
            </a:endParaRPr>
          </a:p>
        </p:txBody>
      </p:sp>
      <p:sp>
        <p:nvSpPr>
          <p:cNvPr id="3" name="Segnaposto contenuto 2">
            <a:extLst>
              <a:ext uri="{FF2B5EF4-FFF2-40B4-BE49-F238E27FC236}">
                <a16:creationId xmlns:a16="http://schemas.microsoft.com/office/drawing/2014/main" id="{961F16C3-329B-4359-8B8B-DA0D5003C36A}"/>
              </a:ext>
            </a:extLst>
          </p:cNvPr>
          <p:cNvSpPr>
            <a:spLocks noGrp="1"/>
          </p:cNvSpPr>
          <p:nvPr>
            <p:ph idx="1"/>
          </p:nvPr>
        </p:nvSpPr>
        <p:spPr/>
        <p:txBody>
          <a:bodyPr>
            <a:normAutofit/>
          </a:bodyPr>
          <a:lstStyle/>
          <a:p>
            <a:pPr>
              <a:defRPr/>
            </a:pPr>
            <a:r>
              <a:rPr lang="it-IT" altLang="it-IT" dirty="0">
                <a:solidFill>
                  <a:schemeClr val="bg1"/>
                </a:solidFill>
              </a:rPr>
              <a:t>È un estensione del TSP, in cui, partendo da un deposito, il veicolo, che ha capacità Q, deve visitare tutti i nodi-cliente, per esempio per consegnare/ritirare delle merci.</a:t>
            </a:r>
            <a:endParaRPr lang="it-IT" sz="1800" dirty="0">
              <a:effectLst/>
              <a:latin typeface="Calibri" panose="020F0502020204030204" pitchFamily="34" charset="0"/>
              <a:ea typeface="Calibri" panose="020F0502020204030204" pitchFamily="34" charset="0"/>
              <a:cs typeface="Times New Roman" panose="02020603050405020304" pitchFamily="18" charset="0"/>
            </a:endParaRPr>
          </a:p>
          <a:p>
            <a:pPr>
              <a:defRPr/>
            </a:pPr>
            <a:r>
              <a:rPr lang="it-IT" altLang="it-IT" dirty="0">
                <a:solidFill>
                  <a:schemeClr val="bg1"/>
                </a:solidFill>
              </a:rPr>
              <a:t>Nel caso in cui la somma delle domande sia superiore alla capacità del Q veicolo, bisogna affrontare non solo un problema di SEQUENZIAMENTO (in che ordine visito i clienti?), ma soprattutto un problema di PARTIZIONAMENTO (come suddivido i clienti nei vari Tour?).</a:t>
            </a:r>
          </a:p>
          <a:p>
            <a:pPr>
              <a:defRPr/>
            </a:pPr>
            <a:r>
              <a:rPr lang="it-IT" altLang="it-IT" dirty="0">
                <a:solidFill>
                  <a:schemeClr val="bg1"/>
                </a:solidFill>
              </a:rPr>
              <a:t>Funzione Obiettivo: minimizzare il numero di veicoli necessari O minimizzare la distanza totale percorsa.</a:t>
            </a:r>
          </a:p>
          <a:p>
            <a:r>
              <a:rPr lang="it-IT" dirty="0">
                <a:solidFill>
                  <a:schemeClr val="bg1"/>
                </a:solidFill>
              </a:rPr>
              <a:t>Problema di tipo NP-Hard.</a:t>
            </a:r>
          </a:p>
        </p:txBody>
      </p:sp>
      <p:sp>
        <p:nvSpPr>
          <p:cNvPr id="5" name="CasellaDiTesto 4">
            <a:extLst>
              <a:ext uri="{FF2B5EF4-FFF2-40B4-BE49-F238E27FC236}">
                <a16:creationId xmlns:a16="http://schemas.microsoft.com/office/drawing/2014/main" id="{4CE46D0A-CB02-4418-AE02-81929981472F}"/>
              </a:ext>
            </a:extLst>
          </p:cNvPr>
          <p:cNvSpPr txBox="1"/>
          <p:nvPr/>
        </p:nvSpPr>
        <p:spPr>
          <a:xfrm flipH="1">
            <a:off x="2425824" y="1767501"/>
            <a:ext cx="684520" cy="369332"/>
          </a:xfrm>
          <a:prstGeom prst="rect">
            <a:avLst/>
          </a:prstGeom>
          <a:noFill/>
        </p:spPr>
        <p:txBody>
          <a:bodyPr wrap="square" rtlCol="0">
            <a:spAutoFit/>
          </a:bodyPr>
          <a:lstStyle/>
          <a:p>
            <a:r>
              <a:rPr lang="it-IT" dirty="0">
                <a:solidFill>
                  <a:schemeClr val="bg1"/>
                </a:solidFill>
              </a:rPr>
              <a:t>VRP</a:t>
            </a:r>
          </a:p>
        </p:txBody>
      </p:sp>
    </p:spTree>
    <p:extLst>
      <p:ext uri="{BB962C8B-B14F-4D97-AF65-F5344CB8AC3E}">
        <p14:creationId xmlns:p14="http://schemas.microsoft.com/office/powerpoint/2010/main" val="346116435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MasterSp="0">
  <p:cSld>
    <p:bg>
      <p:bgPr>
        <a:solidFill>
          <a:schemeClr val="tx2"/>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0BC8B69-591E-4E00-BDCA-969E2A504182}"/>
              </a:ext>
            </a:extLst>
          </p:cNvPr>
          <p:cNvSpPr>
            <a:spLocks noGrp="1"/>
          </p:cNvSpPr>
          <p:nvPr>
            <p:ph type="title"/>
          </p:nvPr>
        </p:nvSpPr>
        <p:spPr>
          <a:xfrm>
            <a:off x="2393211" y="18815"/>
            <a:ext cx="6230857" cy="1230570"/>
          </a:xfrm>
        </p:spPr>
        <p:txBody>
          <a:bodyPr anchor="t">
            <a:normAutofit/>
          </a:bodyPr>
          <a:lstStyle/>
          <a:p>
            <a:pPr algn="l"/>
            <a:r>
              <a:rPr lang="it-IT" sz="3600">
                <a:solidFill>
                  <a:schemeClr val="accent1"/>
                </a:solidFill>
                <a:effectLst>
                  <a:outerShdw blurRad="38100" dist="38100" dir="2700000" algn="tl">
                    <a:srgbClr val="000000">
                      <a:alpha val="43137"/>
                    </a:srgbClr>
                  </a:outerShdw>
                </a:effectLst>
              </a:rPr>
              <a:t>CROSS-OVER</a:t>
            </a:r>
            <a:endParaRPr lang="it-IT" sz="3600" dirty="0">
              <a:solidFill>
                <a:schemeClr val="accent1"/>
              </a:solidFill>
              <a:effectLst>
                <a:outerShdw blurRad="38100" dist="38100" dir="2700000" algn="tl">
                  <a:srgbClr val="000000">
                    <a:alpha val="43137"/>
                  </a:srgbClr>
                </a:outerShdw>
              </a:effectLst>
            </a:endParaRPr>
          </a:p>
        </p:txBody>
      </p:sp>
      <p:sp>
        <p:nvSpPr>
          <p:cNvPr id="3" name="Segnaposto contenuto 2">
            <a:extLst>
              <a:ext uri="{FF2B5EF4-FFF2-40B4-BE49-F238E27FC236}">
                <a16:creationId xmlns:a16="http://schemas.microsoft.com/office/drawing/2014/main" id="{6E9355A0-2121-4CC9-9215-1EAB9A8C4EDB}"/>
              </a:ext>
            </a:extLst>
          </p:cNvPr>
          <p:cNvSpPr>
            <a:spLocks noGrp="1"/>
          </p:cNvSpPr>
          <p:nvPr>
            <p:ph idx="1"/>
          </p:nvPr>
        </p:nvSpPr>
        <p:spPr>
          <a:xfrm>
            <a:off x="2265571" y="864411"/>
            <a:ext cx="9662867" cy="4687853"/>
          </a:xfrm>
        </p:spPr>
        <p:txBody>
          <a:bodyPr anchor="t">
            <a:normAutofit/>
          </a:bodyPr>
          <a:lstStyle/>
          <a:p>
            <a:pPr marL="0" indent="0">
              <a:buNone/>
            </a:pPr>
            <a:r>
              <a:rPr lang="it-IT" dirty="0">
                <a:solidFill>
                  <a:schemeClr val="bg1"/>
                </a:solidFill>
              </a:rPr>
              <a:t>Scelti i 2 genitori, il crossover si suddivide in 3 fasi principali:</a:t>
            </a:r>
          </a:p>
          <a:p>
            <a:r>
              <a:rPr lang="it-IT" dirty="0">
                <a:solidFill>
                  <a:schemeClr val="bg1">
                    <a:lumMod val="65000"/>
                  </a:schemeClr>
                </a:solidFill>
              </a:rPr>
              <a:t>2-Point sul percorso del truck</a:t>
            </a:r>
          </a:p>
          <a:p>
            <a:r>
              <a:rPr lang="it-IT" dirty="0">
                <a:solidFill>
                  <a:schemeClr val="bg1">
                    <a:lumMod val="65000"/>
                  </a:schemeClr>
                </a:solidFill>
              </a:rPr>
              <a:t>Ereditare i percorsi del drone</a:t>
            </a:r>
          </a:p>
          <a:p>
            <a:r>
              <a:rPr lang="it-IT" dirty="0">
                <a:solidFill>
                  <a:schemeClr val="accent1"/>
                </a:solidFill>
              </a:rPr>
              <a:t>Aggiunta dei nodi rimasti </a:t>
            </a:r>
          </a:p>
          <a:p>
            <a:pPr marL="0" indent="0">
              <a:buNone/>
            </a:pPr>
            <a:endParaRPr lang="it-IT" dirty="0">
              <a:solidFill>
                <a:schemeClr val="bg1">
                  <a:lumMod val="65000"/>
                </a:schemeClr>
              </a:solidFill>
            </a:endParaRPr>
          </a:p>
          <a:p>
            <a:pPr marL="0" indent="0">
              <a:buNone/>
            </a:pPr>
            <a:endParaRPr lang="it-IT" dirty="0">
              <a:solidFill>
                <a:schemeClr val="bg1">
                  <a:lumMod val="65000"/>
                </a:schemeClr>
              </a:solidFill>
            </a:endParaRPr>
          </a:p>
          <a:p>
            <a:pPr marL="0" indent="0">
              <a:buNone/>
            </a:pPr>
            <a:endParaRPr lang="it-IT" dirty="0"/>
          </a:p>
          <a:p>
            <a:endParaRPr lang="it-IT" dirty="0"/>
          </a:p>
          <a:p>
            <a:endParaRPr lang="it-IT" sz="1600" dirty="0"/>
          </a:p>
          <a:p>
            <a:endParaRPr lang="it-IT" sz="1600" dirty="0"/>
          </a:p>
        </p:txBody>
      </p:sp>
      <p:sp>
        <p:nvSpPr>
          <p:cNvPr id="5" name="CasellaDiTesto 4">
            <a:extLst>
              <a:ext uri="{FF2B5EF4-FFF2-40B4-BE49-F238E27FC236}">
                <a16:creationId xmlns:a16="http://schemas.microsoft.com/office/drawing/2014/main" id="{C7DAAD92-1C0F-4CCC-8BE4-E7A98361BAEA}"/>
              </a:ext>
            </a:extLst>
          </p:cNvPr>
          <p:cNvSpPr txBox="1"/>
          <p:nvPr/>
        </p:nvSpPr>
        <p:spPr>
          <a:xfrm>
            <a:off x="1378658" y="3632150"/>
            <a:ext cx="8259961" cy="1754326"/>
          </a:xfrm>
          <a:prstGeom prst="rect">
            <a:avLst/>
          </a:prstGeom>
          <a:noFill/>
        </p:spPr>
        <p:txBody>
          <a:bodyPr wrap="square">
            <a:spAutoFit/>
          </a:bodyPr>
          <a:lstStyle/>
          <a:p>
            <a:pPr marL="457200" lvl="1" indent="0" algn="ctr">
              <a:buClr>
                <a:srgbClr val="F81B02"/>
              </a:buClr>
              <a:buNone/>
              <a:defRPr/>
            </a:pPr>
            <a:r>
              <a:rPr kumimoji="0" lang="it-IT" b="0" i="0" u="none" strike="noStrike" kern="1200" cap="none" spc="0" normalizeH="0" baseline="0" noProof="0" dirty="0">
                <a:ln>
                  <a:noFill/>
                </a:ln>
                <a:solidFill>
                  <a:schemeClr val="bg1"/>
                </a:solidFill>
                <a:effectLst/>
                <a:uLnTx/>
                <a:uFillTx/>
                <a:latin typeface="Rockwell" panose="02060603020205020403"/>
                <a:ea typeface="+mn-ea"/>
                <a:cs typeface="+mn-cs"/>
              </a:rPr>
              <a:t>I nodi rimasti non visitati fino ad ora vengono inseriti nel percorso migliore disponibile, rispetto i vari vincoli.</a:t>
            </a:r>
          </a:p>
          <a:p>
            <a:pPr marL="457200" lvl="1" indent="0" algn="ctr">
              <a:buClr>
                <a:srgbClr val="F81B02"/>
              </a:buClr>
              <a:buNone/>
              <a:defRPr/>
            </a:pPr>
            <a:r>
              <a:rPr lang="it-IT" dirty="0">
                <a:solidFill>
                  <a:schemeClr val="bg1"/>
                </a:solidFill>
                <a:latin typeface="Rockwell" panose="02060603020205020403"/>
              </a:rPr>
              <a:t>Prima provo ogni percorso del drone, cercando il </a:t>
            </a:r>
            <a:r>
              <a:rPr lang="it-IT" dirty="0" err="1">
                <a:solidFill>
                  <a:schemeClr val="bg1"/>
                </a:solidFill>
                <a:latin typeface="Rockwell" panose="02060603020205020403"/>
              </a:rPr>
              <a:t>detour</a:t>
            </a:r>
            <a:r>
              <a:rPr lang="it-IT" dirty="0">
                <a:solidFill>
                  <a:schemeClr val="bg1"/>
                </a:solidFill>
                <a:latin typeface="Rockwell" panose="02060603020205020403"/>
              </a:rPr>
              <a:t> minimo, poi provo a creare nuovi percorsi, se non riesco ad allungare quelli già esistenti. Infine se nemmeno questa mossa è possibile, aggiungo il nodo al percorso del truck.</a:t>
            </a:r>
            <a:endParaRPr kumimoji="0" lang="it-IT" b="0" i="0" u="none" strike="noStrike" kern="1200" cap="none" spc="0" normalizeH="0" baseline="0" noProof="0" dirty="0">
              <a:ln>
                <a:noFill/>
              </a:ln>
              <a:solidFill>
                <a:schemeClr val="bg1"/>
              </a:solidFill>
              <a:effectLst/>
              <a:uLnTx/>
              <a:uFillTx/>
              <a:latin typeface="Rockwell" panose="02060603020205020403"/>
              <a:ea typeface="+mn-ea"/>
              <a:cs typeface="+mn-cs"/>
            </a:endParaRPr>
          </a:p>
        </p:txBody>
      </p:sp>
    </p:spTree>
    <p:extLst>
      <p:ext uri="{BB962C8B-B14F-4D97-AF65-F5344CB8AC3E}">
        <p14:creationId xmlns:p14="http://schemas.microsoft.com/office/powerpoint/2010/main" val="304108437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MasterSp="0">
  <p:cSld>
    <p:bg>
      <p:bgPr>
        <a:solidFill>
          <a:schemeClr val="tx2"/>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0BC8B69-591E-4E00-BDCA-969E2A504182}"/>
              </a:ext>
            </a:extLst>
          </p:cNvPr>
          <p:cNvSpPr>
            <a:spLocks noGrp="1"/>
          </p:cNvSpPr>
          <p:nvPr>
            <p:ph type="title"/>
          </p:nvPr>
        </p:nvSpPr>
        <p:spPr>
          <a:xfrm>
            <a:off x="2393211" y="18815"/>
            <a:ext cx="6230857" cy="1230570"/>
          </a:xfrm>
        </p:spPr>
        <p:txBody>
          <a:bodyPr anchor="t">
            <a:normAutofit/>
          </a:bodyPr>
          <a:lstStyle/>
          <a:p>
            <a:pPr algn="l"/>
            <a:r>
              <a:rPr lang="it-IT" sz="3600" dirty="0">
                <a:solidFill>
                  <a:schemeClr val="accent1"/>
                </a:solidFill>
                <a:effectLst>
                  <a:outerShdw blurRad="38100" dist="38100" dir="2700000" algn="tl">
                    <a:srgbClr val="000000">
                      <a:alpha val="43137"/>
                    </a:srgbClr>
                  </a:outerShdw>
                </a:effectLst>
              </a:rPr>
              <a:t>Risultati</a:t>
            </a:r>
          </a:p>
        </p:txBody>
      </p:sp>
      <p:sp>
        <p:nvSpPr>
          <p:cNvPr id="3" name="Segnaposto contenuto 2">
            <a:extLst>
              <a:ext uri="{FF2B5EF4-FFF2-40B4-BE49-F238E27FC236}">
                <a16:creationId xmlns:a16="http://schemas.microsoft.com/office/drawing/2014/main" id="{6E9355A0-2121-4CC9-9215-1EAB9A8C4EDB}"/>
              </a:ext>
            </a:extLst>
          </p:cNvPr>
          <p:cNvSpPr>
            <a:spLocks noGrp="1"/>
          </p:cNvSpPr>
          <p:nvPr>
            <p:ph idx="1"/>
          </p:nvPr>
        </p:nvSpPr>
        <p:spPr>
          <a:xfrm>
            <a:off x="2265571" y="864411"/>
            <a:ext cx="9662867" cy="4687853"/>
          </a:xfrm>
        </p:spPr>
        <p:txBody>
          <a:bodyPr anchor="t">
            <a:normAutofit/>
          </a:bodyPr>
          <a:lstStyle/>
          <a:p>
            <a:endParaRPr lang="it-IT" dirty="0"/>
          </a:p>
          <a:p>
            <a:pPr marL="0" indent="0">
              <a:buNone/>
            </a:pPr>
            <a:r>
              <a:rPr lang="it-IT" sz="1600" dirty="0">
                <a:solidFill>
                  <a:schemeClr val="bg1"/>
                </a:solidFill>
              </a:rPr>
              <a:t>Utilizzando e variando i parametri</a:t>
            </a:r>
          </a:p>
          <a:p>
            <a:pPr marL="0" indent="0">
              <a:buNone/>
            </a:pPr>
            <a:r>
              <a:rPr lang="it-IT" sz="1600" b="0" dirty="0">
                <a:solidFill>
                  <a:schemeClr val="accent5">
                    <a:lumMod val="60000"/>
                    <a:lumOff val="40000"/>
                  </a:schemeClr>
                </a:solidFill>
                <a:effectLst/>
                <a:latin typeface="Consolas" panose="020B0609020204030204" pitchFamily="49" charset="0"/>
              </a:rPr>
              <a:t>INTERNAL_ITERATIONS</a:t>
            </a:r>
            <a:r>
              <a:rPr lang="it-IT" sz="1600" b="0" dirty="0">
                <a:solidFill>
                  <a:schemeClr val="bg1"/>
                </a:solidFill>
                <a:effectLst/>
                <a:latin typeface="Consolas" panose="020B0609020204030204" pitchFamily="49" charset="0"/>
              </a:rPr>
              <a:t>=</a:t>
            </a:r>
            <a:r>
              <a:rPr lang="it-IT" sz="1600" b="0" dirty="0">
                <a:solidFill>
                  <a:srgbClr val="00B050"/>
                </a:solidFill>
                <a:effectLst/>
                <a:latin typeface="Consolas" panose="020B0609020204030204" pitchFamily="49" charset="0"/>
              </a:rPr>
              <a:t>200</a:t>
            </a:r>
          </a:p>
          <a:p>
            <a:pPr marL="0" indent="0">
              <a:buNone/>
            </a:pPr>
            <a:r>
              <a:rPr lang="it-IT" sz="1600" b="0" dirty="0">
                <a:solidFill>
                  <a:schemeClr val="accent5">
                    <a:lumMod val="60000"/>
                    <a:lumOff val="40000"/>
                  </a:schemeClr>
                </a:solidFill>
                <a:effectLst/>
                <a:latin typeface="Consolas" panose="020B0609020204030204" pitchFamily="49" charset="0"/>
              </a:rPr>
              <a:t>MAX_POPULATION_SIZE</a:t>
            </a:r>
            <a:r>
              <a:rPr lang="it-IT" sz="1600" b="0" dirty="0">
                <a:solidFill>
                  <a:schemeClr val="bg1"/>
                </a:solidFill>
                <a:effectLst/>
                <a:latin typeface="Consolas" panose="020B0609020204030204" pitchFamily="49" charset="0"/>
              </a:rPr>
              <a:t>=</a:t>
            </a:r>
            <a:r>
              <a:rPr lang="it-IT" sz="1600" b="0" dirty="0">
                <a:solidFill>
                  <a:srgbClr val="00B050"/>
                </a:solidFill>
                <a:effectLst/>
                <a:latin typeface="Consolas" panose="020B0609020204030204" pitchFamily="49" charset="0"/>
              </a:rPr>
              <a:t>500</a:t>
            </a:r>
          </a:p>
          <a:p>
            <a:pPr marL="0" indent="0">
              <a:buNone/>
            </a:pPr>
            <a:r>
              <a:rPr lang="it-IT" sz="1600" b="0" dirty="0">
                <a:solidFill>
                  <a:schemeClr val="accent5">
                    <a:lumMod val="60000"/>
                    <a:lumOff val="40000"/>
                  </a:schemeClr>
                </a:solidFill>
                <a:effectLst/>
                <a:latin typeface="Consolas" panose="020B0609020204030204" pitchFamily="49" charset="0"/>
              </a:rPr>
              <a:t>OUTER_ITERATIONS</a:t>
            </a:r>
            <a:r>
              <a:rPr lang="it-IT" sz="1600" b="0" dirty="0">
                <a:solidFill>
                  <a:schemeClr val="bg1"/>
                </a:solidFill>
                <a:effectLst/>
                <a:latin typeface="Consolas" panose="020B0609020204030204" pitchFamily="49" charset="0"/>
              </a:rPr>
              <a:t>=</a:t>
            </a:r>
            <a:r>
              <a:rPr lang="it-IT" sz="1600" b="0" dirty="0">
                <a:solidFill>
                  <a:srgbClr val="00B050"/>
                </a:solidFill>
                <a:effectLst/>
                <a:latin typeface="Consolas" panose="020B0609020204030204" pitchFamily="49" charset="0"/>
              </a:rPr>
              <a:t>30</a:t>
            </a:r>
          </a:p>
          <a:p>
            <a:pPr marL="0" indent="0">
              <a:buNone/>
            </a:pPr>
            <a:r>
              <a:rPr lang="it-IT" sz="1600" b="0" dirty="0">
                <a:solidFill>
                  <a:schemeClr val="accent5">
                    <a:lumMod val="60000"/>
                    <a:lumOff val="40000"/>
                  </a:schemeClr>
                </a:solidFill>
                <a:effectLst/>
                <a:latin typeface="Consolas" panose="020B0609020204030204" pitchFamily="49" charset="0"/>
              </a:rPr>
              <a:t>NODE_PROBABILITY_FOR_MUTATION</a:t>
            </a:r>
            <a:r>
              <a:rPr lang="it-IT" sz="1600" b="0" dirty="0">
                <a:solidFill>
                  <a:schemeClr val="bg1"/>
                </a:solidFill>
                <a:effectLst/>
                <a:latin typeface="Consolas" panose="020B0609020204030204" pitchFamily="49" charset="0"/>
              </a:rPr>
              <a:t>=</a:t>
            </a:r>
            <a:r>
              <a:rPr lang="it-IT" sz="1600" b="0" dirty="0">
                <a:solidFill>
                  <a:srgbClr val="00B050"/>
                </a:solidFill>
                <a:effectLst/>
                <a:latin typeface="Consolas" panose="020B0609020204030204" pitchFamily="49" charset="0"/>
              </a:rPr>
              <a:t>0.99</a:t>
            </a:r>
          </a:p>
          <a:p>
            <a:pPr marL="0" indent="0">
              <a:buNone/>
            </a:pPr>
            <a:r>
              <a:rPr lang="it-IT" sz="1600" dirty="0">
                <a:solidFill>
                  <a:schemeClr val="bg1"/>
                </a:solidFill>
              </a:rPr>
              <a:t>Siamo in grado di migliorare praticamente ogni soluzione, chiaramente se la quantità e la diversità delle soluzioni in input è alta, il miglioramento ne trae beneficio</a:t>
            </a:r>
          </a:p>
          <a:p>
            <a:pPr marL="0" indent="0">
              <a:buNone/>
            </a:pPr>
            <a:endParaRPr lang="it-IT" sz="1600" dirty="0">
              <a:solidFill>
                <a:schemeClr val="bg1"/>
              </a:solidFill>
            </a:endParaRPr>
          </a:p>
          <a:p>
            <a:endParaRPr lang="it-IT" sz="1600" dirty="0"/>
          </a:p>
        </p:txBody>
      </p:sp>
    </p:spTree>
    <p:extLst>
      <p:ext uri="{BB962C8B-B14F-4D97-AF65-F5344CB8AC3E}">
        <p14:creationId xmlns:p14="http://schemas.microsoft.com/office/powerpoint/2010/main" val="149313107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MasterSp="0">
  <p:cSld>
    <p:bg>
      <p:bgPr>
        <a:solidFill>
          <a:schemeClr val="tx2"/>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0BC8B69-591E-4E00-BDCA-969E2A504182}"/>
              </a:ext>
            </a:extLst>
          </p:cNvPr>
          <p:cNvSpPr>
            <a:spLocks noGrp="1"/>
          </p:cNvSpPr>
          <p:nvPr>
            <p:ph type="title"/>
          </p:nvPr>
        </p:nvSpPr>
        <p:spPr>
          <a:xfrm>
            <a:off x="1049383" y="301844"/>
            <a:ext cx="7544205" cy="1230570"/>
          </a:xfrm>
        </p:spPr>
        <p:txBody>
          <a:bodyPr anchor="t">
            <a:normAutofit/>
          </a:bodyPr>
          <a:lstStyle/>
          <a:p>
            <a:pPr algn="l"/>
            <a:r>
              <a:rPr lang="it-IT" sz="3600" dirty="0">
                <a:solidFill>
                  <a:schemeClr val="accent1"/>
                </a:solidFill>
                <a:effectLst>
                  <a:outerShdw blurRad="38100" dist="38100" dir="2700000" algn="tl">
                    <a:srgbClr val="000000">
                      <a:alpha val="43137"/>
                    </a:srgbClr>
                  </a:outerShdw>
                </a:effectLst>
              </a:rPr>
              <a:t>Problemi incontrati</a:t>
            </a:r>
          </a:p>
        </p:txBody>
      </p:sp>
      <p:sp>
        <p:nvSpPr>
          <p:cNvPr id="3" name="Segnaposto contenuto 2">
            <a:extLst>
              <a:ext uri="{FF2B5EF4-FFF2-40B4-BE49-F238E27FC236}">
                <a16:creationId xmlns:a16="http://schemas.microsoft.com/office/drawing/2014/main" id="{6E9355A0-2121-4CC9-9215-1EAB9A8C4EDB}"/>
              </a:ext>
            </a:extLst>
          </p:cNvPr>
          <p:cNvSpPr>
            <a:spLocks noGrp="1"/>
          </p:cNvSpPr>
          <p:nvPr>
            <p:ph idx="1"/>
          </p:nvPr>
        </p:nvSpPr>
        <p:spPr>
          <a:xfrm>
            <a:off x="1198771" y="1085073"/>
            <a:ext cx="9662867" cy="4687853"/>
          </a:xfrm>
        </p:spPr>
        <p:txBody>
          <a:bodyPr anchor="t">
            <a:normAutofit fontScale="92500" lnSpcReduction="20000"/>
          </a:bodyPr>
          <a:lstStyle/>
          <a:p>
            <a:endParaRPr lang="it-IT" dirty="0">
              <a:solidFill>
                <a:schemeClr val="bg1"/>
              </a:solidFill>
            </a:endParaRPr>
          </a:p>
          <a:p>
            <a:pPr marL="0" indent="0">
              <a:buNone/>
            </a:pPr>
            <a:r>
              <a:rPr lang="it-IT" sz="1600" dirty="0">
                <a:solidFill>
                  <a:schemeClr val="bg1"/>
                </a:solidFill>
              </a:rPr>
              <a:t>Il primo </a:t>
            </a:r>
            <a:r>
              <a:rPr lang="it-IT" sz="1600" dirty="0" err="1">
                <a:solidFill>
                  <a:schemeClr val="bg1"/>
                </a:solidFill>
              </a:rPr>
              <a:t>éscoglio</a:t>
            </a:r>
            <a:r>
              <a:rPr lang="it-IT" sz="1600" dirty="0">
                <a:solidFill>
                  <a:schemeClr val="bg1"/>
                </a:solidFill>
              </a:rPr>
              <a:t>  stato ideare la codifica, una codifica che cercasse di mantenere </a:t>
            </a:r>
            <a:r>
              <a:rPr lang="it-IT" sz="1600" dirty="0" err="1">
                <a:solidFill>
                  <a:schemeClr val="bg1"/>
                </a:solidFill>
              </a:rPr>
              <a:t>lamarkianicità</a:t>
            </a:r>
            <a:r>
              <a:rPr lang="it-IT" sz="1600" dirty="0">
                <a:solidFill>
                  <a:schemeClr val="bg1"/>
                </a:solidFill>
              </a:rPr>
              <a:t> e unicità, tuttavia potrebbe accadere che la ciclicità del percorso del truck e il fatto che i percorsi del drone potrebbero  essere in entrambe le ‘direzioni’ comportino una duplicazione di soluzioni, e per questo vengono sempre cercati e eliminati i duplicati nella soluzione</a:t>
            </a:r>
          </a:p>
          <a:p>
            <a:pPr marL="0" indent="0">
              <a:buNone/>
            </a:pPr>
            <a:r>
              <a:rPr lang="it-IT" sz="1600" dirty="0">
                <a:solidFill>
                  <a:schemeClr val="bg1"/>
                </a:solidFill>
              </a:rPr>
              <a:t>La scelta della mutazione è stata alquanto complessa, in quanto nessuna vista a lezione o trovata online era adatta, se non per la K-SWAP che però data la poca probabilità che i percorsi riescano a ‘scambiarsi’ i nodi non credevamo avrebbe dato grossi risultati, senza tenere conto che la soluzione non sarebbe ne migliorata ne peggiorata, in quanto il costo non dipende dal drone.</a:t>
            </a:r>
            <a:br>
              <a:rPr lang="it-IT" sz="1600" dirty="0">
                <a:solidFill>
                  <a:schemeClr val="bg1"/>
                </a:solidFill>
              </a:rPr>
            </a:br>
            <a:r>
              <a:rPr lang="it-IT" sz="1600" dirty="0">
                <a:solidFill>
                  <a:schemeClr val="bg1"/>
                </a:solidFill>
              </a:rPr>
              <a:t>Quindi abbiamo optato per una specie di ricerca locale per ogni nodo rimosso, dato che se riesco a rimuovere un nodo dal percorso del truck e ad aggiungerlo al drone sicuramente miglior la soluzione.</a:t>
            </a:r>
          </a:p>
          <a:p>
            <a:pPr marL="0" indent="0">
              <a:buNone/>
            </a:pPr>
            <a:r>
              <a:rPr lang="it-IT" sz="1600" dirty="0">
                <a:solidFill>
                  <a:schemeClr val="bg1"/>
                </a:solidFill>
              </a:rPr>
              <a:t>Per la scelta della crossover invece abbiamo preso spunto dal 2Point crossover per </a:t>
            </a:r>
            <a:r>
              <a:rPr lang="it-IT" sz="1600" dirty="0" err="1">
                <a:solidFill>
                  <a:schemeClr val="bg1"/>
                </a:solidFill>
              </a:rPr>
              <a:t>tsp</a:t>
            </a:r>
            <a:r>
              <a:rPr lang="it-IT" sz="1600" dirty="0">
                <a:solidFill>
                  <a:schemeClr val="bg1"/>
                </a:solidFill>
              </a:rPr>
              <a:t>, e dopo aver pensato a modi per fare crossover su ogni percorso(inclusi quelli del drone) abbiamo scelto di ereditarli, favorendo in modo importante la </a:t>
            </a:r>
            <a:r>
              <a:rPr lang="it-IT" sz="1600" dirty="0" err="1">
                <a:solidFill>
                  <a:schemeClr val="bg1"/>
                </a:solidFill>
              </a:rPr>
              <a:t>lamarkianicità</a:t>
            </a:r>
            <a:r>
              <a:rPr lang="it-IT" sz="1600" dirty="0">
                <a:solidFill>
                  <a:schemeClr val="bg1"/>
                </a:solidFill>
              </a:rPr>
              <a:t>.</a:t>
            </a:r>
          </a:p>
          <a:p>
            <a:pPr marL="0" indent="0">
              <a:buNone/>
            </a:pPr>
            <a:r>
              <a:rPr lang="it-IT" sz="1600" dirty="0">
                <a:solidFill>
                  <a:schemeClr val="bg1"/>
                </a:solidFill>
              </a:rPr>
              <a:t>Infine inizialmente gli individui semplicemente non potevano avere nodi non visitati o comunque il nodo deposito doveva essere per forza vistato dal truck, permettendo questi casi e penalizzando la fitness, </a:t>
            </a:r>
            <a:r>
              <a:rPr lang="it-IT" sz="1600" dirty="0" err="1">
                <a:solidFill>
                  <a:schemeClr val="bg1"/>
                </a:solidFill>
              </a:rPr>
              <a:t>abbiao</a:t>
            </a:r>
            <a:r>
              <a:rPr lang="it-IT" sz="1600" dirty="0">
                <a:solidFill>
                  <a:schemeClr val="bg1"/>
                </a:solidFill>
              </a:rPr>
              <a:t> aumentato la diversità, migliorando in media il risultato ottenuto</a:t>
            </a:r>
          </a:p>
          <a:p>
            <a:pPr marL="0" indent="0">
              <a:buNone/>
            </a:pPr>
            <a:endParaRPr lang="it-IT" sz="1600" dirty="0">
              <a:solidFill>
                <a:schemeClr val="bg1"/>
              </a:solidFill>
            </a:endParaRPr>
          </a:p>
        </p:txBody>
      </p:sp>
    </p:spTree>
    <p:extLst>
      <p:ext uri="{BB962C8B-B14F-4D97-AF65-F5344CB8AC3E}">
        <p14:creationId xmlns:p14="http://schemas.microsoft.com/office/powerpoint/2010/main" val="155239392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2"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13"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8"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8"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9"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2"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43" name="Segnaposto contenuto 2">
            <a:extLst>
              <a:ext uri="{FF2B5EF4-FFF2-40B4-BE49-F238E27FC236}">
                <a16:creationId xmlns:a16="http://schemas.microsoft.com/office/drawing/2014/main" id="{455E3E26-93C0-42D2-A979-DCA980ECA7C1}"/>
              </a:ext>
            </a:extLst>
          </p:cNvPr>
          <p:cNvSpPr>
            <a:spLocks noGrp="1"/>
          </p:cNvSpPr>
          <p:nvPr>
            <p:ph idx="1"/>
          </p:nvPr>
        </p:nvSpPr>
        <p:spPr>
          <a:xfrm>
            <a:off x="635662" y="266210"/>
            <a:ext cx="4676390" cy="4687853"/>
          </a:xfrm>
        </p:spPr>
        <p:txBody>
          <a:bodyPr anchor="t">
            <a:normAutofit/>
          </a:bodyPr>
          <a:lstStyle/>
          <a:p>
            <a:endParaRPr lang="it-IT" dirty="0"/>
          </a:p>
          <a:p>
            <a:pPr marL="0" indent="0">
              <a:buNone/>
            </a:pPr>
            <a:r>
              <a:rPr lang="it-IT" sz="1600" dirty="0"/>
              <a:t>CHEAPEST-INSERTION ➔ 2-OPT ➔ GENETIC</a:t>
            </a:r>
          </a:p>
          <a:p>
            <a:pPr marL="0" indent="0">
              <a:buNone/>
            </a:pPr>
            <a:r>
              <a:rPr lang="it-IT" sz="1600" dirty="0"/>
              <a:t>               112,39                ➔ 108,57 ➔ 82,84</a:t>
            </a:r>
          </a:p>
        </p:txBody>
      </p:sp>
      <p:sp>
        <p:nvSpPr>
          <p:cNvPr id="44" name="Segnaposto contenuto 2">
            <a:extLst>
              <a:ext uri="{FF2B5EF4-FFF2-40B4-BE49-F238E27FC236}">
                <a16:creationId xmlns:a16="http://schemas.microsoft.com/office/drawing/2014/main" id="{F15D2DDA-B10E-49FA-9426-54EDF44A7D0A}"/>
              </a:ext>
            </a:extLst>
          </p:cNvPr>
          <p:cNvSpPr txBox="1">
            <a:spLocks/>
          </p:cNvSpPr>
          <p:nvPr/>
        </p:nvSpPr>
        <p:spPr>
          <a:xfrm>
            <a:off x="7032602" y="266210"/>
            <a:ext cx="4676390" cy="468785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a:lstStyle>
          <a:p>
            <a:endParaRPr lang="it-IT" dirty="0"/>
          </a:p>
          <a:p>
            <a:pPr marL="0" indent="0">
              <a:buFont typeface="Wingdings" panose="05000000000000000000" pitchFamily="2" charset="2"/>
              <a:buNone/>
            </a:pPr>
            <a:r>
              <a:rPr lang="it-IT" sz="1600" dirty="0"/>
              <a:t>CHEAPEST-INSERTION➔ GENETIC</a:t>
            </a:r>
          </a:p>
          <a:p>
            <a:pPr marL="0" indent="0">
              <a:buFont typeface="Wingdings" panose="05000000000000000000" pitchFamily="2" charset="2"/>
              <a:buNone/>
            </a:pPr>
            <a:r>
              <a:rPr lang="it-IT" sz="1600" dirty="0"/>
              <a:t>               112,39               ➔ 82,84</a:t>
            </a:r>
          </a:p>
        </p:txBody>
      </p:sp>
      <p:pic>
        <p:nvPicPr>
          <p:cNvPr id="45" name="Immagine 44">
            <a:extLst>
              <a:ext uri="{FF2B5EF4-FFF2-40B4-BE49-F238E27FC236}">
                <a16:creationId xmlns:a16="http://schemas.microsoft.com/office/drawing/2014/main" id="{92573E39-2177-4BFA-AF17-4BFF7A1C5312}"/>
              </a:ext>
            </a:extLst>
          </p:cNvPr>
          <p:cNvPicPr>
            <a:picLocks noChangeAspect="1"/>
          </p:cNvPicPr>
          <p:nvPr/>
        </p:nvPicPr>
        <p:blipFill rotWithShape="1">
          <a:blip r:embed="rId2">
            <a:extLst>
              <a:ext uri="{28A0092B-C50C-407E-A947-70E740481C1C}">
                <a14:useLocalDpi xmlns:a14="http://schemas.microsoft.com/office/drawing/2010/main" val="0"/>
              </a:ext>
            </a:extLst>
          </a:blip>
          <a:srcRect l="6560" t="6977" r="6720" b="7015"/>
          <a:stretch/>
        </p:blipFill>
        <p:spPr>
          <a:xfrm>
            <a:off x="233364" y="1507395"/>
            <a:ext cx="4664795" cy="4626542"/>
          </a:xfrm>
          <a:prstGeom prst="rect">
            <a:avLst/>
          </a:prstGeom>
        </p:spPr>
      </p:pic>
      <p:pic>
        <p:nvPicPr>
          <p:cNvPr id="46" name="Immagine 45">
            <a:extLst>
              <a:ext uri="{FF2B5EF4-FFF2-40B4-BE49-F238E27FC236}">
                <a16:creationId xmlns:a16="http://schemas.microsoft.com/office/drawing/2014/main" id="{129EF9E8-055F-4486-8A76-DFE98C97C641}"/>
              </a:ext>
            </a:extLst>
          </p:cNvPr>
          <p:cNvPicPr>
            <a:picLocks noChangeAspect="1"/>
          </p:cNvPicPr>
          <p:nvPr/>
        </p:nvPicPr>
        <p:blipFill rotWithShape="1">
          <a:blip r:embed="rId3">
            <a:extLst>
              <a:ext uri="{28A0092B-C50C-407E-A947-70E740481C1C}">
                <a14:useLocalDpi xmlns:a14="http://schemas.microsoft.com/office/drawing/2010/main" val="0"/>
              </a:ext>
            </a:extLst>
          </a:blip>
          <a:srcRect l="7195" t="7379" r="7199" b="7249"/>
          <a:stretch/>
        </p:blipFill>
        <p:spPr>
          <a:xfrm>
            <a:off x="6598439" y="1496780"/>
            <a:ext cx="5110553" cy="4626542"/>
          </a:xfrm>
          <a:prstGeom prst="rect">
            <a:avLst/>
          </a:prstGeom>
        </p:spPr>
      </p:pic>
      <p:cxnSp>
        <p:nvCxnSpPr>
          <p:cNvPr id="47" name="Connettore diritto 46">
            <a:extLst>
              <a:ext uri="{FF2B5EF4-FFF2-40B4-BE49-F238E27FC236}">
                <a16:creationId xmlns:a16="http://schemas.microsoft.com/office/drawing/2014/main" id="{26562BAA-4DA2-4B5A-A64D-57AFE45A04BF}"/>
              </a:ext>
            </a:extLst>
          </p:cNvPr>
          <p:cNvCxnSpPr>
            <a:cxnSpLocks/>
          </p:cNvCxnSpPr>
          <p:nvPr/>
        </p:nvCxnSpPr>
        <p:spPr>
          <a:xfrm>
            <a:off x="5790555" y="969587"/>
            <a:ext cx="0" cy="5710866"/>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51" name="CasellaDiTesto 50">
            <a:extLst>
              <a:ext uri="{FF2B5EF4-FFF2-40B4-BE49-F238E27FC236}">
                <a16:creationId xmlns:a16="http://schemas.microsoft.com/office/drawing/2014/main" id="{D2EEAE67-C122-47E5-9755-C7FF3AF86B23}"/>
              </a:ext>
            </a:extLst>
          </p:cNvPr>
          <p:cNvSpPr txBox="1"/>
          <p:nvPr/>
        </p:nvSpPr>
        <p:spPr>
          <a:xfrm>
            <a:off x="4636613" y="125612"/>
            <a:ext cx="6096000" cy="646331"/>
          </a:xfrm>
          <a:prstGeom prst="rect">
            <a:avLst/>
          </a:prstGeom>
          <a:noFill/>
        </p:spPr>
        <p:txBody>
          <a:bodyPr wrap="square">
            <a:spAutoFit/>
          </a:bodyPr>
          <a:lstStyle/>
          <a:p>
            <a:r>
              <a:rPr kumimoji="0" lang="it-IT" sz="3600" b="0" i="0" u="none" strike="noStrike" kern="1200" cap="none" spc="-150" normalizeH="0" baseline="0" noProof="0" dirty="0">
                <a:ln>
                  <a:noFill/>
                </a:ln>
                <a:solidFill>
                  <a:srgbClr val="F81B02"/>
                </a:solidFill>
                <a:effectLst>
                  <a:outerShdw blurRad="38100" dist="38100" dir="2700000" algn="tl">
                    <a:srgbClr val="000000">
                      <a:alpha val="43137"/>
                    </a:srgbClr>
                  </a:outerShdw>
                </a:effectLst>
                <a:uLnTx/>
                <a:uFillTx/>
                <a:latin typeface="Calibri Light" panose="020F0302020204030204"/>
                <a:ea typeface="+mj-ea"/>
                <a:cs typeface="+mj-cs"/>
              </a:rPr>
              <a:t>Grafici e valori</a:t>
            </a:r>
            <a:endParaRPr lang="it-IT" dirty="0"/>
          </a:p>
        </p:txBody>
      </p:sp>
    </p:spTree>
    <p:extLst>
      <p:ext uri="{BB962C8B-B14F-4D97-AF65-F5344CB8AC3E}">
        <p14:creationId xmlns:p14="http://schemas.microsoft.com/office/powerpoint/2010/main" val="334783365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51" name="Group 150">
            <a:extLst>
              <a:ext uri="{FF2B5EF4-FFF2-40B4-BE49-F238E27FC236}">
                <a16:creationId xmlns:a16="http://schemas.microsoft.com/office/drawing/2014/main" id="{84DB7353-7D7A-431B-A5B6-A3845E6F2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52" name="Freeform 5">
              <a:extLst>
                <a:ext uri="{FF2B5EF4-FFF2-40B4-BE49-F238E27FC236}">
                  <a16:creationId xmlns:a16="http://schemas.microsoft.com/office/drawing/2014/main" id="{9E8D15D6-6183-4BE1-A315-C7EC9C1A5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3" name="Freeform 6">
              <a:extLst>
                <a:ext uri="{FF2B5EF4-FFF2-40B4-BE49-F238E27FC236}">
                  <a16:creationId xmlns:a16="http://schemas.microsoft.com/office/drawing/2014/main" id="{82A253FA-4E60-4B4D-94B0-93ECFCF309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4" name="Freeform 7">
              <a:extLst>
                <a:ext uri="{FF2B5EF4-FFF2-40B4-BE49-F238E27FC236}">
                  <a16:creationId xmlns:a16="http://schemas.microsoft.com/office/drawing/2014/main" id="{E1B39AD1-11BD-457B-822C-A873607F41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5" name="Freeform 8">
              <a:extLst>
                <a:ext uri="{FF2B5EF4-FFF2-40B4-BE49-F238E27FC236}">
                  <a16:creationId xmlns:a16="http://schemas.microsoft.com/office/drawing/2014/main" id="{CC286005-78D5-4BE4-AA8B-75CDC07E78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6" name="Freeform 9">
              <a:extLst>
                <a:ext uri="{FF2B5EF4-FFF2-40B4-BE49-F238E27FC236}">
                  <a16:creationId xmlns:a16="http://schemas.microsoft.com/office/drawing/2014/main" id="{09E4A22D-7E83-4F24-97FE-931A93CAC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7" name="Freeform 10">
              <a:extLst>
                <a:ext uri="{FF2B5EF4-FFF2-40B4-BE49-F238E27FC236}">
                  <a16:creationId xmlns:a16="http://schemas.microsoft.com/office/drawing/2014/main" id="{4351E96B-8DD4-4D5E-A9F0-C47F5F3378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8" name="Freeform 11">
              <a:extLst>
                <a:ext uri="{FF2B5EF4-FFF2-40B4-BE49-F238E27FC236}">
                  <a16:creationId xmlns:a16="http://schemas.microsoft.com/office/drawing/2014/main" id="{BFF78610-2475-4756-9EC8-5DA7D8902D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9" name="Freeform 12">
              <a:extLst>
                <a:ext uri="{FF2B5EF4-FFF2-40B4-BE49-F238E27FC236}">
                  <a16:creationId xmlns:a16="http://schemas.microsoft.com/office/drawing/2014/main" id="{C7ACAE44-681D-4CBC-B2AB-E5131DF5A8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0" name="Freeform 13">
              <a:extLst>
                <a:ext uri="{FF2B5EF4-FFF2-40B4-BE49-F238E27FC236}">
                  <a16:creationId xmlns:a16="http://schemas.microsoft.com/office/drawing/2014/main" id="{CA22E4A0-73AA-4722-9C16-F3AF9A33EC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1" name="Freeform 14">
              <a:extLst>
                <a:ext uri="{FF2B5EF4-FFF2-40B4-BE49-F238E27FC236}">
                  <a16:creationId xmlns:a16="http://schemas.microsoft.com/office/drawing/2014/main" id="{BB36E626-EBEB-41C0-B224-8DB049DB4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2" name="Freeform 15">
              <a:extLst>
                <a:ext uri="{FF2B5EF4-FFF2-40B4-BE49-F238E27FC236}">
                  <a16:creationId xmlns:a16="http://schemas.microsoft.com/office/drawing/2014/main" id="{D603DEC5-BED4-4DB6-A253-F61CC36742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63" name="Freeform 16">
              <a:extLst>
                <a:ext uri="{FF2B5EF4-FFF2-40B4-BE49-F238E27FC236}">
                  <a16:creationId xmlns:a16="http://schemas.microsoft.com/office/drawing/2014/main" id="{86AE9DE6-CA9A-479B-A0FB-0E1BAC7A6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64" name="Freeform 17">
              <a:extLst>
                <a:ext uri="{FF2B5EF4-FFF2-40B4-BE49-F238E27FC236}">
                  <a16:creationId xmlns:a16="http://schemas.microsoft.com/office/drawing/2014/main" id="{16CB8DC8-E75F-4574-A290-AAB7031BE8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5" name="Freeform 18">
              <a:extLst>
                <a:ext uri="{FF2B5EF4-FFF2-40B4-BE49-F238E27FC236}">
                  <a16:creationId xmlns:a16="http://schemas.microsoft.com/office/drawing/2014/main" id="{1CA657E1-3A52-4C23-AA47-EBB2D5C414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6" name="Freeform 19">
              <a:extLst>
                <a:ext uri="{FF2B5EF4-FFF2-40B4-BE49-F238E27FC236}">
                  <a16:creationId xmlns:a16="http://schemas.microsoft.com/office/drawing/2014/main" id="{ED4F701B-2A93-464F-A673-54EED5C4C4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7" name="Freeform 20">
              <a:extLst>
                <a:ext uri="{FF2B5EF4-FFF2-40B4-BE49-F238E27FC236}">
                  <a16:creationId xmlns:a16="http://schemas.microsoft.com/office/drawing/2014/main" id="{9977C34F-F6C9-4749-B201-7B928802D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8" name="Freeform 21">
              <a:extLst>
                <a:ext uri="{FF2B5EF4-FFF2-40B4-BE49-F238E27FC236}">
                  <a16:creationId xmlns:a16="http://schemas.microsoft.com/office/drawing/2014/main" id="{3A913E6B-DBE9-4291-A34C-36069ECB8E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9" name="Freeform 22">
              <a:extLst>
                <a:ext uri="{FF2B5EF4-FFF2-40B4-BE49-F238E27FC236}">
                  <a16:creationId xmlns:a16="http://schemas.microsoft.com/office/drawing/2014/main" id="{7D415C04-AB5C-4B76-9E49-EEBAEE64D0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0" name="Freeform 23">
              <a:extLst>
                <a:ext uri="{FF2B5EF4-FFF2-40B4-BE49-F238E27FC236}">
                  <a16:creationId xmlns:a16="http://schemas.microsoft.com/office/drawing/2014/main" id="{151FDC11-E872-4EAE-A597-822F9FE17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172" name="Group 171">
            <a:extLst>
              <a:ext uri="{FF2B5EF4-FFF2-40B4-BE49-F238E27FC236}">
                <a16:creationId xmlns:a16="http://schemas.microsoft.com/office/drawing/2014/main" id="{1B24766B-81CA-44C7-BF11-77A12BA4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1186483"/>
            <a:ext cx="8848345" cy="4477933"/>
            <a:chOff x="1669293" y="1186483"/>
            <a:chExt cx="8848345" cy="4477933"/>
          </a:xfrm>
        </p:grpSpPr>
        <p:sp>
          <p:nvSpPr>
            <p:cNvPr id="173" name="Rectangle 172">
              <a:extLst>
                <a:ext uri="{FF2B5EF4-FFF2-40B4-BE49-F238E27FC236}">
                  <a16:creationId xmlns:a16="http://schemas.microsoft.com/office/drawing/2014/main" id="{1A2F9962-DEB8-461C-8B4C-C0ED0D8A7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4" name="Isosceles Triangle 173">
              <a:extLst>
                <a:ext uri="{FF2B5EF4-FFF2-40B4-BE49-F238E27FC236}">
                  <a16:creationId xmlns:a16="http://schemas.microsoft.com/office/drawing/2014/main" id="{C0672E08-EB09-4B8E-8522-24BBC2CFFD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5" name="Rectangle 174">
              <a:extLst>
                <a:ext uri="{FF2B5EF4-FFF2-40B4-BE49-F238E27FC236}">
                  <a16:creationId xmlns:a16="http://schemas.microsoft.com/office/drawing/2014/main" id="{3447AB64-F3EC-4A1F-BFD4-F0F9DB3DAD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177" name="Rectangle 176">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3061" cy="68692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9" name="Group 178">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80"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1"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2"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83"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4"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5"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6"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7"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8"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89"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90"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91"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92"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3"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4"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5"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6"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7"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98"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00" name="Freeform: Shape 199">
            <a:extLst>
              <a:ext uri="{FF2B5EF4-FFF2-40B4-BE49-F238E27FC236}">
                <a16:creationId xmlns:a16="http://schemas.microsoft.com/office/drawing/2014/main" id="{A7795DFA-888F-47E2-B44E-DE1D3B3E4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058957"/>
          </a:xfrm>
          <a:custGeom>
            <a:avLst/>
            <a:gdLst>
              <a:gd name="connsiteX0" fmla="*/ 0 w 12192000"/>
              <a:gd name="connsiteY0" fmla="*/ 0 h 5058957"/>
              <a:gd name="connsiteX1" fmla="*/ 12192000 w 12192000"/>
              <a:gd name="connsiteY1" fmla="*/ 0 h 5058957"/>
              <a:gd name="connsiteX2" fmla="*/ 12192000 w 12192000"/>
              <a:gd name="connsiteY2" fmla="*/ 259692 h 5058957"/>
              <a:gd name="connsiteX3" fmla="*/ 12192000 w 12192000"/>
              <a:gd name="connsiteY3" fmla="*/ 3542069 h 5058957"/>
              <a:gd name="connsiteX4" fmla="*/ 12192000 w 12192000"/>
              <a:gd name="connsiteY4" fmla="*/ 3734194 h 5058957"/>
              <a:gd name="connsiteX5" fmla="*/ 12192000 w 12192000"/>
              <a:gd name="connsiteY5" fmla="*/ 4710012 h 5058957"/>
              <a:gd name="connsiteX6" fmla="*/ 12113803 w 12192000"/>
              <a:gd name="connsiteY6" fmla="*/ 4718295 h 5058957"/>
              <a:gd name="connsiteX7" fmla="*/ 6753597 w 12192000"/>
              <a:gd name="connsiteY7" fmla="*/ 5041852 h 5058957"/>
              <a:gd name="connsiteX8" fmla="*/ 400746 w 12192000"/>
              <a:gd name="connsiteY8" fmla="*/ 4870509 h 5058957"/>
              <a:gd name="connsiteX9" fmla="*/ 0 w 12192000"/>
              <a:gd name="connsiteY9" fmla="*/ 4833533 h 5058957"/>
              <a:gd name="connsiteX10" fmla="*/ 0 w 12192000"/>
              <a:gd name="connsiteY10" fmla="*/ 3734194 h 5058957"/>
              <a:gd name="connsiteX11" fmla="*/ 0 w 12192000"/>
              <a:gd name="connsiteY11" fmla="*/ 3542069 h 5058957"/>
              <a:gd name="connsiteX12" fmla="*/ 0 w 12192000"/>
              <a:gd name="connsiteY12" fmla="*/ 259692 h 5058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5058957">
                <a:moveTo>
                  <a:pt x="0" y="0"/>
                </a:moveTo>
                <a:lnTo>
                  <a:pt x="12192000" y="0"/>
                </a:lnTo>
                <a:lnTo>
                  <a:pt x="12192000" y="259692"/>
                </a:lnTo>
                <a:lnTo>
                  <a:pt x="12192000" y="3542069"/>
                </a:lnTo>
                <a:lnTo>
                  <a:pt x="12192000" y="3734194"/>
                </a:lnTo>
                <a:lnTo>
                  <a:pt x="12192000" y="4710012"/>
                </a:lnTo>
                <a:lnTo>
                  <a:pt x="12113803" y="4718295"/>
                </a:lnTo>
                <a:cubicBezTo>
                  <a:pt x="10139508" y="4916244"/>
                  <a:pt x="8237152" y="5009247"/>
                  <a:pt x="6753597" y="5041852"/>
                </a:cubicBezTo>
                <a:cubicBezTo>
                  <a:pt x="4940362" y="5081701"/>
                  <a:pt x="2657278" y="5062371"/>
                  <a:pt x="400746" y="4870509"/>
                </a:cubicBezTo>
                <a:lnTo>
                  <a:pt x="0" y="4833533"/>
                </a:lnTo>
                <a:lnTo>
                  <a:pt x="0" y="3734194"/>
                </a:lnTo>
                <a:lnTo>
                  <a:pt x="0" y="3542069"/>
                </a:lnTo>
                <a:lnTo>
                  <a:pt x="0" y="259692"/>
                </a:lnTo>
                <a:close/>
              </a:path>
            </a:pathLst>
          </a:custGeom>
          <a:solidFill>
            <a:schemeClr val="bg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2" name="Titolo 1">
            <a:extLst>
              <a:ext uri="{FF2B5EF4-FFF2-40B4-BE49-F238E27FC236}">
                <a16:creationId xmlns:a16="http://schemas.microsoft.com/office/drawing/2014/main" id="{9FD7F3BE-20BF-4B2B-B9B6-BF2EB3B6A629}"/>
              </a:ext>
            </a:extLst>
          </p:cNvPr>
          <p:cNvSpPr>
            <a:spLocks noGrp="1"/>
          </p:cNvSpPr>
          <p:nvPr>
            <p:ph type="title"/>
          </p:nvPr>
        </p:nvSpPr>
        <p:spPr>
          <a:xfrm>
            <a:off x="1537151" y="1326866"/>
            <a:ext cx="8949417" cy="3219204"/>
          </a:xfrm>
        </p:spPr>
        <p:txBody>
          <a:bodyPr vert="horz" lIns="228600" tIns="228600" rIns="228600" bIns="0" rtlCol="0" anchor="ctr">
            <a:normAutofit/>
          </a:bodyPr>
          <a:lstStyle/>
          <a:p>
            <a:pPr>
              <a:lnSpc>
                <a:spcPct val="80000"/>
              </a:lnSpc>
            </a:pPr>
            <a:r>
              <a:rPr lang="en-US" sz="6000" dirty="0">
                <a:solidFill>
                  <a:schemeClr val="tx1"/>
                </a:solidFill>
              </a:rPr>
              <a:t>E’ POSSIBILE OTTENERE ULTERIORI MIGLIORAMENTI?</a:t>
            </a:r>
          </a:p>
        </p:txBody>
      </p:sp>
    </p:spTree>
    <p:extLst>
      <p:ext uri="{BB962C8B-B14F-4D97-AF65-F5344CB8AC3E}">
        <p14:creationId xmlns:p14="http://schemas.microsoft.com/office/powerpoint/2010/main" val="2800098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5.xml><?xml version="1.0" encoding="utf-8"?>
<p:sld xmlns:a="http://schemas.openxmlformats.org/drawingml/2006/main" xmlns:r="http://schemas.openxmlformats.org/officeDocument/2006/relationships" xmlns:p="http://schemas.openxmlformats.org/presentationml/2006/main" showMasterSp="0">
  <p:cSld>
    <p:bg>
      <p:bgPr>
        <a:solidFill>
          <a:schemeClr val="tx2"/>
        </a:solidFill>
        <a:effectLst/>
      </p:bgPr>
    </p:bg>
    <p:spTree>
      <p:nvGrpSpPr>
        <p:cNvPr id="1" name=""/>
        <p:cNvGrpSpPr/>
        <p:nvPr/>
      </p:nvGrpSpPr>
      <p:grpSpPr>
        <a:xfrm>
          <a:off x="0" y="0"/>
          <a:ext cx="0" cy="0"/>
          <a:chOff x="0" y="0"/>
          <a:chExt cx="0" cy="0"/>
        </a:xfrm>
      </p:grpSpPr>
      <p:sp>
        <p:nvSpPr>
          <p:cNvPr id="6" name="CasellaDiTesto 5">
            <a:extLst>
              <a:ext uri="{FF2B5EF4-FFF2-40B4-BE49-F238E27FC236}">
                <a16:creationId xmlns:a16="http://schemas.microsoft.com/office/drawing/2014/main" id="{B32C6609-06BD-4659-B901-95F236D9E00C}"/>
              </a:ext>
            </a:extLst>
          </p:cNvPr>
          <p:cNvSpPr txBox="1"/>
          <p:nvPr/>
        </p:nvSpPr>
        <p:spPr>
          <a:xfrm>
            <a:off x="209550" y="422023"/>
            <a:ext cx="7734300" cy="6013954"/>
          </a:xfrm>
          <a:prstGeom prst="rect">
            <a:avLst/>
          </a:prstGeom>
          <a:noFill/>
        </p:spPr>
        <p:txBody>
          <a:bodyPr wrap="square">
            <a:spAutoFit/>
          </a:bodyPr>
          <a:lstStyle/>
          <a:p>
            <a:r>
              <a:rPr lang="it-IT" sz="1800" dirty="0">
                <a:solidFill>
                  <a:schemeClr val="bg1"/>
                </a:solidFill>
              </a:rPr>
              <a:t>Alcuni miglioramenti potrebbero essere:</a:t>
            </a:r>
          </a:p>
          <a:p>
            <a:pPr marL="285750" indent="-285750">
              <a:buFont typeface="Arial" panose="020B0604020202020204" pitchFamily="34" charset="0"/>
              <a:buChar char="•"/>
            </a:pPr>
            <a:endParaRPr lang="it-IT" sz="1800" dirty="0">
              <a:solidFill>
                <a:schemeClr val="bg1"/>
              </a:solidFill>
            </a:endParaRPr>
          </a:p>
          <a:p>
            <a:pPr marL="228600" marR="0" lvl="0" indent="-228600" algn="l" defTabSz="914400" rtl="0" eaLnBrk="1" fontAlgn="auto" latinLnBrk="0" hangingPunct="1">
              <a:lnSpc>
                <a:spcPct val="120000"/>
              </a:lnSpc>
              <a:spcBef>
                <a:spcPts val="1000"/>
              </a:spcBef>
              <a:spcAft>
                <a:spcPts val="0"/>
              </a:spcAft>
              <a:buClr>
                <a:srgbClr val="F81B02"/>
              </a:buClr>
              <a:buSzPct val="110000"/>
              <a:buFont typeface="Wingdings" panose="05000000000000000000" pitchFamily="2" charset="2"/>
              <a:buChar char="§"/>
              <a:tabLst/>
              <a:defRPr/>
            </a:pPr>
            <a:r>
              <a:rPr kumimoji="0" lang="it-IT" sz="1800" b="0" i="0" u="none" strike="noStrike" kern="1200" cap="none" spc="0" normalizeH="0" baseline="0" noProof="0" dirty="0">
                <a:ln>
                  <a:noFill/>
                </a:ln>
                <a:solidFill>
                  <a:schemeClr val="bg1"/>
                </a:solidFill>
                <a:effectLst/>
                <a:uLnTx/>
                <a:uFillTx/>
                <a:latin typeface="Rockwell" panose="02060603020205020403"/>
                <a:ea typeface="+mn-ea"/>
                <a:cs typeface="+mn-cs"/>
              </a:rPr>
              <a:t>Applicare la 2-OPT su tutti gli input, in modo da avere più soluzioni in input per la GENETIC</a:t>
            </a:r>
          </a:p>
          <a:p>
            <a:pPr marL="228600" marR="0" lvl="0" indent="-228600" algn="l" defTabSz="914400" rtl="0" eaLnBrk="1" fontAlgn="auto" latinLnBrk="0" hangingPunct="1">
              <a:lnSpc>
                <a:spcPct val="120000"/>
              </a:lnSpc>
              <a:spcBef>
                <a:spcPts val="1000"/>
              </a:spcBef>
              <a:spcAft>
                <a:spcPts val="0"/>
              </a:spcAft>
              <a:buClr>
                <a:srgbClr val="F81B02"/>
              </a:buClr>
              <a:buSzPct val="110000"/>
              <a:buFont typeface="Wingdings" panose="05000000000000000000" pitchFamily="2" charset="2"/>
              <a:buChar char="§"/>
              <a:tabLst/>
              <a:defRPr/>
            </a:pPr>
            <a:r>
              <a:rPr lang="it-IT" sz="1800" dirty="0">
                <a:solidFill>
                  <a:schemeClr val="bg1"/>
                </a:solidFill>
                <a:latin typeface="Rockwell" panose="02060603020205020403"/>
              </a:rPr>
              <a:t>Creare una pool di soluzioni combinando le varie costruttive e migliorative, sempre per favorire poi la GENETIC</a:t>
            </a:r>
          </a:p>
          <a:p>
            <a:pPr marL="228600" marR="0" lvl="0" indent="-228600" algn="l" defTabSz="914400" rtl="0" eaLnBrk="1" fontAlgn="auto" latinLnBrk="0" hangingPunct="1">
              <a:lnSpc>
                <a:spcPct val="120000"/>
              </a:lnSpc>
              <a:spcBef>
                <a:spcPts val="1000"/>
              </a:spcBef>
              <a:spcAft>
                <a:spcPts val="0"/>
              </a:spcAft>
              <a:buClr>
                <a:srgbClr val="F81B02"/>
              </a:buClr>
              <a:buSzPct val="110000"/>
              <a:buFont typeface="Wingdings" panose="05000000000000000000" pitchFamily="2" charset="2"/>
              <a:buChar char="§"/>
              <a:tabLst/>
              <a:defRPr/>
            </a:pPr>
            <a:r>
              <a:rPr kumimoji="0" lang="it-IT" sz="1800" b="0" i="0" u="none" strike="noStrike" kern="1200" cap="none" spc="0" normalizeH="0" baseline="0" noProof="0" dirty="0">
                <a:ln>
                  <a:noFill/>
                </a:ln>
                <a:solidFill>
                  <a:schemeClr val="bg1"/>
                </a:solidFill>
                <a:effectLst/>
                <a:uLnTx/>
                <a:uFillTx/>
                <a:latin typeface="Rockwell" panose="02060603020205020403"/>
                <a:ea typeface="+mn-ea"/>
                <a:cs typeface="+mn-cs"/>
              </a:rPr>
              <a:t>Modificare la GENETIC per tenere conto della diversità delle soluzioni, in modo da riuscire meglio a mantenerla</a:t>
            </a:r>
          </a:p>
          <a:p>
            <a:pPr marL="228600" marR="0" lvl="0" indent="-228600" algn="l" defTabSz="914400" rtl="0" eaLnBrk="1" fontAlgn="auto" latinLnBrk="0" hangingPunct="1">
              <a:lnSpc>
                <a:spcPct val="120000"/>
              </a:lnSpc>
              <a:spcBef>
                <a:spcPts val="1000"/>
              </a:spcBef>
              <a:spcAft>
                <a:spcPts val="0"/>
              </a:spcAft>
              <a:buClr>
                <a:srgbClr val="F81B02"/>
              </a:buClr>
              <a:buSzPct val="110000"/>
              <a:buFont typeface="Wingdings" panose="05000000000000000000" pitchFamily="2" charset="2"/>
              <a:buChar char="§"/>
              <a:tabLst/>
              <a:defRPr/>
            </a:pPr>
            <a:r>
              <a:rPr lang="it-IT" sz="1800" dirty="0">
                <a:solidFill>
                  <a:schemeClr val="bg1"/>
                </a:solidFill>
                <a:latin typeface="Rockwell" panose="02060603020205020403"/>
              </a:rPr>
              <a:t>Applicare </a:t>
            </a:r>
            <a:r>
              <a:rPr lang="it-IT" sz="1800" dirty="0" err="1">
                <a:solidFill>
                  <a:schemeClr val="bg1"/>
                </a:solidFill>
                <a:latin typeface="Rockwell" panose="02060603020205020403"/>
              </a:rPr>
              <a:t>local</a:t>
            </a:r>
            <a:r>
              <a:rPr lang="it-IT" sz="1800" dirty="0">
                <a:solidFill>
                  <a:schemeClr val="bg1"/>
                </a:solidFill>
                <a:latin typeface="Rockwell" panose="02060603020205020403"/>
              </a:rPr>
              <a:t> </a:t>
            </a:r>
            <a:r>
              <a:rPr lang="it-IT" sz="1800" dirty="0" err="1">
                <a:solidFill>
                  <a:schemeClr val="bg1"/>
                </a:solidFill>
                <a:latin typeface="Rockwell" panose="02060603020205020403"/>
              </a:rPr>
              <a:t>search</a:t>
            </a:r>
            <a:r>
              <a:rPr lang="it-IT" sz="1800" dirty="0">
                <a:solidFill>
                  <a:schemeClr val="bg1"/>
                </a:solidFill>
                <a:latin typeface="Rockwell" panose="02060603020205020403"/>
              </a:rPr>
              <a:t> più efficaci sugli individui migliori di ogni popolazione parallela, ibridizzando </a:t>
            </a:r>
            <a:r>
              <a:rPr lang="it-IT" sz="1800" dirty="0" err="1">
                <a:solidFill>
                  <a:schemeClr val="bg1"/>
                </a:solidFill>
                <a:latin typeface="Rockwell" panose="02060603020205020403"/>
              </a:rPr>
              <a:t>local</a:t>
            </a:r>
            <a:r>
              <a:rPr lang="it-IT" sz="1800" dirty="0">
                <a:solidFill>
                  <a:schemeClr val="bg1"/>
                </a:solidFill>
                <a:latin typeface="Rockwell" panose="02060603020205020403"/>
              </a:rPr>
              <a:t> </a:t>
            </a:r>
            <a:r>
              <a:rPr lang="it-IT" sz="1800" dirty="0" err="1">
                <a:solidFill>
                  <a:schemeClr val="bg1"/>
                </a:solidFill>
                <a:latin typeface="Rockwell" panose="02060603020205020403"/>
              </a:rPr>
              <a:t>search</a:t>
            </a:r>
            <a:r>
              <a:rPr lang="it-IT" sz="1800" dirty="0">
                <a:solidFill>
                  <a:schemeClr val="bg1"/>
                </a:solidFill>
                <a:latin typeface="Rockwell" panose="02060603020205020403"/>
              </a:rPr>
              <a:t> ed evoluzione</a:t>
            </a:r>
          </a:p>
          <a:p>
            <a:pPr marL="228600" marR="0" lvl="0" indent="-228600" algn="l" defTabSz="914400" rtl="0" eaLnBrk="1" fontAlgn="auto" latinLnBrk="0" hangingPunct="1">
              <a:lnSpc>
                <a:spcPct val="120000"/>
              </a:lnSpc>
              <a:spcBef>
                <a:spcPts val="1000"/>
              </a:spcBef>
              <a:spcAft>
                <a:spcPts val="0"/>
              </a:spcAft>
              <a:buClr>
                <a:srgbClr val="F81B02"/>
              </a:buClr>
              <a:buSzPct val="110000"/>
              <a:buFont typeface="Wingdings" panose="05000000000000000000" pitchFamily="2" charset="2"/>
              <a:buChar char="§"/>
              <a:tabLst/>
              <a:defRPr/>
            </a:pPr>
            <a:r>
              <a:rPr lang="it-IT" sz="1800" dirty="0">
                <a:solidFill>
                  <a:schemeClr val="bg1"/>
                </a:solidFill>
                <a:latin typeface="Rockwell" panose="02060603020205020403"/>
              </a:rPr>
              <a:t>Creare mutazioni diverse , (magari anche </a:t>
            </a:r>
            <a:r>
              <a:rPr lang="it-IT" sz="1800" dirty="0" err="1">
                <a:solidFill>
                  <a:schemeClr val="bg1"/>
                </a:solidFill>
                <a:latin typeface="Rockwell" panose="02060603020205020403"/>
              </a:rPr>
              <a:t>piu</a:t>
            </a:r>
            <a:r>
              <a:rPr lang="it-IT" sz="1800" dirty="0">
                <a:solidFill>
                  <a:schemeClr val="bg1"/>
                </a:solidFill>
                <a:latin typeface="Rockwell" panose="02060603020205020403"/>
              </a:rPr>
              <a:t> distruttive e applicarle raramente), in modo da sfuggire meglio ai minimi locali</a:t>
            </a:r>
          </a:p>
          <a:p>
            <a:pPr marL="228600" marR="0" lvl="0" indent="-228600" algn="l" defTabSz="914400" rtl="0" eaLnBrk="1" fontAlgn="auto" latinLnBrk="0" hangingPunct="1">
              <a:lnSpc>
                <a:spcPct val="120000"/>
              </a:lnSpc>
              <a:spcBef>
                <a:spcPts val="1000"/>
              </a:spcBef>
              <a:spcAft>
                <a:spcPts val="0"/>
              </a:spcAft>
              <a:buClr>
                <a:srgbClr val="F81B02"/>
              </a:buClr>
              <a:buSzPct val="110000"/>
              <a:buFont typeface="Wingdings" panose="05000000000000000000" pitchFamily="2" charset="2"/>
              <a:buChar char="§"/>
              <a:tabLst/>
              <a:defRPr/>
            </a:pPr>
            <a:r>
              <a:rPr lang="it-IT" sz="1800" dirty="0">
                <a:solidFill>
                  <a:schemeClr val="bg1"/>
                </a:solidFill>
                <a:latin typeface="Rockwell" panose="02060603020205020403"/>
              </a:rPr>
              <a:t>Oltre a diverse mutazioni, creare anche diverse tecniche di ripristino e applicarle alternandole, </a:t>
            </a:r>
            <a:r>
              <a:rPr lang="it-IT" sz="1800" dirty="0" err="1">
                <a:solidFill>
                  <a:schemeClr val="bg1"/>
                </a:solidFill>
                <a:latin typeface="Rockwell" panose="02060603020205020403"/>
              </a:rPr>
              <a:t>possbilmente</a:t>
            </a:r>
            <a:r>
              <a:rPr lang="it-IT" sz="1800" dirty="0">
                <a:solidFill>
                  <a:schemeClr val="bg1"/>
                </a:solidFill>
                <a:latin typeface="Rockwell" panose="02060603020205020403"/>
              </a:rPr>
              <a:t> agendo su elementi </a:t>
            </a:r>
            <a:r>
              <a:rPr lang="it-IT" sz="1800" dirty="0" err="1">
                <a:solidFill>
                  <a:schemeClr val="bg1"/>
                </a:solidFill>
                <a:latin typeface="Rockwell" panose="02060603020205020403"/>
              </a:rPr>
              <a:t>ortognali</a:t>
            </a:r>
            <a:r>
              <a:rPr lang="it-IT" sz="1800" dirty="0">
                <a:solidFill>
                  <a:schemeClr val="bg1"/>
                </a:solidFill>
                <a:latin typeface="Rockwell" panose="02060603020205020403"/>
              </a:rPr>
              <a:t> (parallelismo con </a:t>
            </a:r>
            <a:r>
              <a:rPr lang="it-IT" sz="1800" dirty="0" err="1">
                <a:solidFill>
                  <a:schemeClr val="bg1"/>
                </a:solidFill>
                <a:latin typeface="Rockwell" panose="02060603020205020403"/>
              </a:rPr>
              <a:t>destroy</a:t>
            </a:r>
            <a:r>
              <a:rPr lang="it-IT" sz="1800" dirty="0">
                <a:solidFill>
                  <a:schemeClr val="bg1"/>
                </a:solidFill>
                <a:latin typeface="Rockwell" panose="02060603020205020403"/>
              </a:rPr>
              <a:t> e </a:t>
            </a:r>
            <a:r>
              <a:rPr lang="it-IT" sz="1800" dirty="0" err="1">
                <a:solidFill>
                  <a:schemeClr val="bg1"/>
                </a:solidFill>
                <a:latin typeface="Rockwell" panose="02060603020205020403"/>
              </a:rPr>
              <a:t>repair</a:t>
            </a:r>
            <a:r>
              <a:rPr lang="it-IT" sz="1800" dirty="0">
                <a:solidFill>
                  <a:schemeClr val="bg1"/>
                </a:solidFill>
                <a:latin typeface="Rockwell" panose="02060603020205020403"/>
              </a:rPr>
              <a:t>)</a:t>
            </a:r>
            <a:endParaRPr kumimoji="0" lang="it-IT" sz="1800" b="0" i="0" u="none" strike="noStrike" kern="1200" cap="none" spc="0" normalizeH="0" baseline="0" noProof="0" dirty="0">
              <a:ln>
                <a:noFill/>
              </a:ln>
              <a:solidFill>
                <a:schemeClr val="bg1"/>
              </a:solidFill>
              <a:effectLst/>
              <a:uLnTx/>
              <a:uFillTx/>
              <a:latin typeface="Rockwell" panose="02060603020205020403"/>
              <a:ea typeface="+mn-ea"/>
              <a:cs typeface="+mn-cs"/>
            </a:endParaRPr>
          </a:p>
          <a:p>
            <a:pPr marL="285750" indent="-285750">
              <a:buFont typeface="Arial" panose="020B0604020202020204" pitchFamily="34" charset="0"/>
              <a:buChar char="•"/>
            </a:pPr>
            <a:endParaRPr lang="it-IT" sz="1800" dirty="0">
              <a:solidFill>
                <a:schemeClr val="bg1"/>
              </a:solidFill>
            </a:endParaRPr>
          </a:p>
        </p:txBody>
      </p:sp>
    </p:spTree>
    <p:extLst>
      <p:ext uri="{BB962C8B-B14F-4D97-AF65-F5344CB8AC3E}">
        <p14:creationId xmlns:p14="http://schemas.microsoft.com/office/powerpoint/2010/main" val="372572389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MasterSp="0">
  <p:cSld>
    <p:bg>
      <p:bgPr>
        <a:solidFill>
          <a:schemeClr val="tx2"/>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1B34D15-9F7C-46EE-AF67-D9D3E488B701}"/>
              </a:ext>
            </a:extLst>
          </p:cNvPr>
          <p:cNvSpPr>
            <a:spLocks noGrp="1"/>
          </p:cNvSpPr>
          <p:nvPr>
            <p:ph type="title"/>
          </p:nvPr>
        </p:nvSpPr>
        <p:spPr>
          <a:xfrm>
            <a:off x="868364" y="789124"/>
            <a:ext cx="5767566" cy="1072378"/>
          </a:xfrm>
        </p:spPr>
        <p:txBody>
          <a:bodyPr anchor="ctr">
            <a:normAutofit/>
          </a:bodyPr>
          <a:lstStyle/>
          <a:p>
            <a:r>
              <a:rPr lang="it-IT" sz="3600" dirty="0">
                <a:solidFill>
                  <a:schemeClr val="accent1"/>
                </a:solidFill>
                <a:effectLst>
                  <a:outerShdw blurRad="38100" dist="38100" dir="2700000" algn="tl">
                    <a:srgbClr val="000000">
                      <a:alpha val="43137"/>
                    </a:srgbClr>
                  </a:outerShdw>
                </a:effectLst>
              </a:rPr>
              <a:t>IN CONCLUSIONE</a:t>
            </a:r>
          </a:p>
        </p:txBody>
      </p:sp>
      <p:sp>
        <p:nvSpPr>
          <p:cNvPr id="3" name="Segnaposto contenuto 2">
            <a:extLst>
              <a:ext uri="{FF2B5EF4-FFF2-40B4-BE49-F238E27FC236}">
                <a16:creationId xmlns:a16="http://schemas.microsoft.com/office/drawing/2014/main" id="{65036586-448F-4CD1-AAB0-113603E6F90E}"/>
              </a:ext>
            </a:extLst>
          </p:cNvPr>
          <p:cNvSpPr>
            <a:spLocks noGrp="1"/>
          </p:cNvSpPr>
          <p:nvPr>
            <p:ph idx="1"/>
          </p:nvPr>
        </p:nvSpPr>
        <p:spPr>
          <a:xfrm>
            <a:off x="504461" y="1834876"/>
            <a:ext cx="8268064" cy="3746773"/>
          </a:xfrm>
        </p:spPr>
        <p:txBody>
          <a:bodyPr>
            <a:normAutofit/>
          </a:bodyPr>
          <a:lstStyle/>
          <a:p>
            <a:pPr>
              <a:lnSpc>
                <a:spcPct val="110000"/>
              </a:lnSpc>
            </a:pPr>
            <a:r>
              <a:rPr lang="it-IT" sz="1600" dirty="0">
                <a:solidFill>
                  <a:schemeClr val="bg1"/>
                </a:solidFill>
              </a:rPr>
              <a:t>Come previsto, la NEAREST-NEIGHBOUR, essendo la </a:t>
            </a:r>
            <a:r>
              <a:rPr lang="it-IT" sz="1600" dirty="0" err="1">
                <a:solidFill>
                  <a:schemeClr val="bg1"/>
                </a:solidFill>
              </a:rPr>
              <a:t>greedy</a:t>
            </a:r>
            <a:r>
              <a:rPr lang="it-IT" sz="1600" dirty="0">
                <a:solidFill>
                  <a:schemeClr val="bg1"/>
                </a:solidFill>
              </a:rPr>
              <a:t> più semplice si è dimostrata la peggiore</a:t>
            </a:r>
          </a:p>
          <a:p>
            <a:pPr>
              <a:lnSpc>
                <a:spcPct val="110000"/>
              </a:lnSpc>
            </a:pPr>
            <a:r>
              <a:rPr lang="it-IT" sz="1600" dirty="0">
                <a:solidFill>
                  <a:schemeClr val="bg1"/>
                </a:solidFill>
              </a:rPr>
              <a:t>Sempre in accordo con la teoria, la 2-OPT non garantendo la raggiungibilità a volte non migliora la soluzione</a:t>
            </a:r>
          </a:p>
          <a:p>
            <a:pPr>
              <a:lnSpc>
                <a:spcPct val="110000"/>
              </a:lnSpc>
            </a:pPr>
            <a:r>
              <a:rPr lang="it-IT" sz="1600" dirty="0">
                <a:solidFill>
                  <a:schemeClr val="bg1"/>
                </a:solidFill>
              </a:rPr>
              <a:t>Ibridizzare e fondere diversi algoritmi, alternare esplorazione dell’ intorno e creazione di nuove soluzioni, come previsto dalla teoria è la modalità più efficace, che produce risultati migliori</a:t>
            </a:r>
          </a:p>
          <a:p>
            <a:pPr>
              <a:lnSpc>
                <a:spcPct val="110000"/>
              </a:lnSpc>
            </a:pPr>
            <a:r>
              <a:rPr lang="it-IT" sz="1600" dirty="0">
                <a:solidFill>
                  <a:schemeClr val="bg1"/>
                </a:solidFill>
              </a:rPr>
              <a:t>Implementare i vari algoritmi studiati durante il corso, modificarli e crearne di nuovi ci ha aiutati a capirli meglio, consentendoci di capire quanto possano essere complessi i problemi di </a:t>
            </a:r>
            <a:r>
              <a:rPr lang="it-IT" sz="1600" dirty="0" err="1">
                <a:solidFill>
                  <a:schemeClr val="bg1"/>
                </a:solidFill>
              </a:rPr>
              <a:t>ottmizzazione</a:t>
            </a:r>
            <a:r>
              <a:rPr lang="it-IT" sz="1600" dirty="0">
                <a:solidFill>
                  <a:schemeClr val="bg1"/>
                </a:solidFill>
              </a:rPr>
              <a:t>. Inoltre ci ha stupito la fantasia con cui questi algoritmi sono stati creati e la possibilità di svilupparne di nuovi osservando la natura (ANT,SWARM,GENETIC,SIMULATED ANNEALING </a:t>
            </a:r>
            <a:r>
              <a:rPr lang="it-IT" sz="1600" dirty="0" err="1">
                <a:solidFill>
                  <a:schemeClr val="bg1"/>
                </a:solidFill>
              </a:rPr>
              <a:t>ecc</a:t>
            </a:r>
            <a:r>
              <a:rPr lang="it-IT" sz="1600" dirty="0">
                <a:solidFill>
                  <a:schemeClr val="bg1"/>
                </a:solidFill>
              </a:rPr>
              <a:t>). </a:t>
            </a:r>
            <a:endParaRPr lang="it-IT" sz="1200" dirty="0">
              <a:solidFill>
                <a:schemeClr val="bg1"/>
              </a:solidFill>
            </a:endParaRPr>
          </a:p>
        </p:txBody>
      </p:sp>
    </p:spTree>
    <p:extLst>
      <p:ext uri="{BB962C8B-B14F-4D97-AF65-F5344CB8AC3E}">
        <p14:creationId xmlns:p14="http://schemas.microsoft.com/office/powerpoint/2010/main" val="91897679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4C8374CD-4DAD-44D2-8371-D8C869DB7474}"/>
              </a:ext>
            </a:extLst>
          </p:cNvPr>
          <p:cNvPicPr>
            <a:picLocks noChangeAspect="1"/>
          </p:cNvPicPr>
          <p:nvPr/>
        </p:nvPicPr>
        <p:blipFill rotWithShape="1">
          <a:blip r:embed="rId2"/>
          <a:srcRect b="8750"/>
          <a:stretch/>
        </p:blipFill>
        <p:spPr>
          <a:xfrm>
            <a:off x="0" y="0"/>
            <a:ext cx="12192000" cy="6858347"/>
          </a:xfrm>
          <a:prstGeom prst="rect">
            <a:avLst/>
          </a:prstGeom>
        </p:spPr>
      </p:pic>
      <p:sp>
        <p:nvSpPr>
          <p:cNvPr id="2" name="Titolo 1">
            <a:extLst>
              <a:ext uri="{FF2B5EF4-FFF2-40B4-BE49-F238E27FC236}">
                <a16:creationId xmlns:a16="http://schemas.microsoft.com/office/drawing/2014/main" id="{BD0046EF-3B09-4B76-B011-0ECB351E924F}"/>
              </a:ext>
            </a:extLst>
          </p:cNvPr>
          <p:cNvSpPr>
            <a:spLocks noGrp="1"/>
          </p:cNvSpPr>
          <p:nvPr>
            <p:ph type="ctrTitle"/>
          </p:nvPr>
        </p:nvSpPr>
        <p:spPr>
          <a:xfrm>
            <a:off x="0" y="617190"/>
            <a:ext cx="12192000" cy="2080405"/>
          </a:xfrm>
        </p:spPr>
        <p:txBody>
          <a:bodyPr>
            <a:noAutofit/>
          </a:bodyPr>
          <a:lstStyle/>
          <a:p>
            <a:r>
              <a:rPr lang="it-IT" sz="8800" b="1" dirty="0">
                <a:solidFill>
                  <a:schemeClr val="accent2">
                    <a:lumMod val="75000"/>
                  </a:schemeClr>
                </a:solidFill>
                <a:effectLst>
                  <a:outerShdw blurRad="38100" dist="38100" dir="2700000" algn="tl">
                    <a:srgbClr val="000000">
                      <a:alpha val="43137"/>
                    </a:srgbClr>
                  </a:outerShdw>
                </a:effectLst>
              </a:rPr>
              <a:t>GRAZIE PER L’ATTENZIONE</a:t>
            </a:r>
          </a:p>
        </p:txBody>
      </p:sp>
      <p:sp>
        <p:nvSpPr>
          <p:cNvPr id="3" name="Sottotitolo 2">
            <a:extLst>
              <a:ext uri="{FF2B5EF4-FFF2-40B4-BE49-F238E27FC236}">
                <a16:creationId xmlns:a16="http://schemas.microsoft.com/office/drawing/2014/main" id="{20AE1E4C-9B25-479A-8F6D-1E96D029D05A}"/>
              </a:ext>
            </a:extLst>
          </p:cNvPr>
          <p:cNvSpPr>
            <a:spLocks noGrp="1"/>
          </p:cNvSpPr>
          <p:nvPr>
            <p:ph type="subTitle" idx="1"/>
          </p:nvPr>
        </p:nvSpPr>
        <p:spPr>
          <a:xfrm>
            <a:off x="9044811" y="5866308"/>
            <a:ext cx="3320561" cy="1419532"/>
          </a:xfrm>
        </p:spPr>
        <p:txBody>
          <a:bodyPr>
            <a:noAutofit/>
          </a:bodyPr>
          <a:lstStyle/>
          <a:p>
            <a:pPr algn="l">
              <a:spcBef>
                <a:spcPts val="0"/>
              </a:spcBef>
            </a:pPr>
            <a:r>
              <a:rPr lang="it-IT" b="1" i="1" dirty="0">
                <a:solidFill>
                  <a:schemeClr val="tx1"/>
                </a:solidFill>
                <a:latin typeface="Avenir Next LT Pro" panose="020B0504020202020204" pitchFamily="34" charset="0"/>
              </a:rPr>
              <a:t>Bentivoglio Marcello</a:t>
            </a:r>
          </a:p>
          <a:p>
            <a:pPr algn="l">
              <a:spcBef>
                <a:spcPts val="0"/>
              </a:spcBef>
            </a:pPr>
            <a:r>
              <a:rPr lang="it-IT" b="1" i="1" dirty="0">
                <a:solidFill>
                  <a:schemeClr val="tx1"/>
                </a:solidFill>
                <a:latin typeface="Avenir Next LT Pro" panose="020B0504020202020204" pitchFamily="34" charset="0"/>
              </a:rPr>
              <a:t>Fogli Federico</a:t>
            </a:r>
          </a:p>
          <a:p>
            <a:pPr algn="l">
              <a:spcBef>
                <a:spcPts val="0"/>
              </a:spcBef>
            </a:pPr>
            <a:r>
              <a:rPr lang="it-IT" b="1" i="1" dirty="0" err="1">
                <a:solidFill>
                  <a:schemeClr val="tx1"/>
                </a:solidFill>
                <a:latin typeface="Avenir Next LT Pro" panose="020B0504020202020204" pitchFamily="34" charset="0"/>
              </a:rPr>
              <a:t>Guarelli</a:t>
            </a:r>
            <a:r>
              <a:rPr lang="it-IT" b="1" i="1" dirty="0">
                <a:solidFill>
                  <a:schemeClr val="tx1"/>
                </a:solidFill>
                <a:latin typeface="Avenir Next LT Pro" panose="020B0504020202020204" pitchFamily="34" charset="0"/>
              </a:rPr>
              <a:t> Tommaso</a:t>
            </a:r>
          </a:p>
        </p:txBody>
      </p:sp>
    </p:spTree>
    <p:extLst>
      <p:ext uri="{BB962C8B-B14F-4D97-AF65-F5344CB8AC3E}">
        <p14:creationId xmlns:p14="http://schemas.microsoft.com/office/powerpoint/2010/main" val="18508026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B655C00-3EBD-4597-A8A8-67096E179F54}"/>
              </a:ext>
            </a:extLst>
          </p:cNvPr>
          <p:cNvSpPr>
            <a:spLocks noGrp="1"/>
          </p:cNvSpPr>
          <p:nvPr>
            <p:ph type="title"/>
          </p:nvPr>
        </p:nvSpPr>
        <p:spPr>
          <a:xfrm>
            <a:off x="-2644302" y="2668942"/>
            <a:ext cx="10515600" cy="1325563"/>
          </a:xfrm>
        </p:spPr>
        <p:txBody>
          <a:bodyPr/>
          <a:lstStyle/>
          <a:p>
            <a:r>
              <a:rPr lang="it-IT" dirty="0">
                <a:effectLst>
                  <a:outerShdw blurRad="38100" dist="38100" dir="2700000" algn="tl">
                    <a:srgbClr val="000000">
                      <a:alpha val="43137"/>
                    </a:srgbClr>
                  </a:outerShdw>
                </a:effectLst>
              </a:rPr>
              <a:t>FILE INPUT</a:t>
            </a:r>
          </a:p>
        </p:txBody>
      </p:sp>
      <p:pic>
        <p:nvPicPr>
          <p:cNvPr id="10" name="Immagine 9">
            <a:extLst>
              <a:ext uri="{FF2B5EF4-FFF2-40B4-BE49-F238E27FC236}">
                <a16:creationId xmlns:a16="http://schemas.microsoft.com/office/drawing/2014/main" id="{1ED2A200-A88A-4EC2-A937-4865134FD744}"/>
              </a:ext>
            </a:extLst>
          </p:cNvPr>
          <p:cNvPicPr>
            <a:picLocks noChangeAspect="1"/>
          </p:cNvPicPr>
          <p:nvPr/>
        </p:nvPicPr>
        <p:blipFill>
          <a:blip r:embed="rId2"/>
          <a:stretch>
            <a:fillRect/>
          </a:stretch>
        </p:blipFill>
        <p:spPr>
          <a:xfrm>
            <a:off x="7134366" y="361792"/>
            <a:ext cx="2081352" cy="6134415"/>
          </a:xfrm>
          <a:prstGeom prst="rect">
            <a:avLst/>
          </a:prstGeom>
        </p:spPr>
      </p:pic>
    </p:spTree>
    <p:extLst>
      <p:ext uri="{BB962C8B-B14F-4D97-AF65-F5344CB8AC3E}">
        <p14:creationId xmlns:p14="http://schemas.microsoft.com/office/powerpoint/2010/main" val="26388998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51" name="Group 150">
            <a:extLst>
              <a:ext uri="{FF2B5EF4-FFF2-40B4-BE49-F238E27FC236}">
                <a16:creationId xmlns:a16="http://schemas.microsoft.com/office/drawing/2014/main" id="{84DB7353-7D7A-431B-A5B6-A3845E6F2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52" name="Freeform 5">
              <a:extLst>
                <a:ext uri="{FF2B5EF4-FFF2-40B4-BE49-F238E27FC236}">
                  <a16:creationId xmlns:a16="http://schemas.microsoft.com/office/drawing/2014/main" id="{9E8D15D6-6183-4BE1-A315-C7EC9C1A5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3" name="Freeform 6">
              <a:extLst>
                <a:ext uri="{FF2B5EF4-FFF2-40B4-BE49-F238E27FC236}">
                  <a16:creationId xmlns:a16="http://schemas.microsoft.com/office/drawing/2014/main" id="{82A253FA-4E60-4B4D-94B0-93ECFCF309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4" name="Freeform 7">
              <a:extLst>
                <a:ext uri="{FF2B5EF4-FFF2-40B4-BE49-F238E27FC236}">
                  <a16:creationId xmlns:a16="http://schemas.microsoft.com/office/drawing/2014/main" id="{E1B39AD1-11BD-457B-822C-A873607F41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5" name="Freeform 8">
              <a:extLst>
                <a:ext uri="{FF2B5EF4-FFF2-40B4-BE49-F238E27FC236}">
                  <a16:creationId xmlns:a16="http://schemas.microsoft.com/office/drawing/2014/main" id="{CC286005-78D5-4BE4-AA8B-75CDC07E78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6" name="Freeform 9">
              <a:extLst>
                <a:ext uri="{FF2B5EF4-FFF2-40B4-BE49-F238E27FC236}">
                  <a16:creationId xmlns:a16="http://schemas.microsoft.com/office/drawing/2014/main" id="{09E4A22D-7E83-4F24-97FE-931A93CAC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7" name="Freeform 10">
              <a:extLst>
                <a:ext uri="{FF2B5EF4-FFF2-40B4-BE49-F238E27FC236}">
                  <a16:creationId xmlns:a16="http://schemas.microsoft.com/office/drawing/2014/main" id="{4351E96B-8DD4-4D5E-A9F0-C47F5F3378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8" name="Freeform 11">
              <a:extLst>
                <a:ext uri="{FF2B5EF4-FFF2-40B4-BE49-F238E27FC236}">
                  <a16:creationId xmlns:a16="http://schemas.microsoft.com/office/drawing/2014/main" id="{BFF78610-2475-4756-9EC8-5DA7D8902D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9" name="Freeform 12">
              <a:extLst>
                <a:ext uri="{FF2B5EF4-FFF2-40B4-BE49-F238E27FC236}">
                  <a16:creationId xmlns:a16="http://schemas.microsoft.com/office/drawing/2014/main" id="{C7ACAE44-681D-4CBC-B2AB-E5131DF5A8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0" name="Freeform 13">
              <a:extLst>
                <a:ext uri="{FF2B5EF4-FFF2-40B4-BE49-F238E27FC236}">
                  <a16:creationId xmlns:a16="http://schemas.microsoft.com/office/drawing/2014/main" id="{CA22E4A0-73AA-4722-9C16-F3AF9A33EC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1" name="Freeform 14">
              <a:extLst>
                <a:ext uri="{FF2B5EF4-FFF2-40B4-BE49-F238E27FC236}">
                  <a16:creationId xmlns:a16="http://schemas.microsoft.com/office/drawing/2014/main" id="{BB36E626-EBEB-41C0-B224-8DB049DB4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2" name="Freeform 15">
              <a:extLst>
                <a:ext uri="{FF2B5EF4-FFF2-40B4-BE49-F238E27FC236}">
                  <a16:creationId xmlns:a16="http://schemas.microsoft.com/office/drawing/2014/main" id="{D603DEC5-BED4-4DB6-A253-F61CC36742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63" name="Freeform 16">
              <a:extLst>
                <a:ext uri="{FF2B5EF4-FFF2-40B4-BE49-F238E27FC236}">
                  <a16:creationId xmlns:a16="http://schemas.microsoft.com/office/drawing/2014/main" id="{86AE9DE6-CA9A-479B-A0FB-0E1BAC7A6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64" name="Freeform 17">
              <a:extLst>
                <a:ext uri="{FF2B5EF4-FFF2-40B4-BE49-F238E27FC236}">
                  <a16:creationId xmlns:a16="http://schemas.microsoft.com/office/drawing/2014/main" id="{16CB8DC8-E75F-4574-A290-AAB7031BE8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5" name="Freeform 18">
              <a:extLst>
                <a:ext uri="{FF2B5EF4-FFF2-40B4-BE49-F238E27FC236}">
                  <a16:creationId xmlns:a16="http://schemas.microsoft.com/office/drawing/2014/main" id="{1CA657E1-3A52-4C23-AA47-EBB2D5C414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6" name="Freeform 19">
              <a:extLst>
                <a:ext uri="{FF2B5EF4-FFF2-40B4-BE49-F238E27FC236}">
                  <a16:creationId xmlns:a16="http://schemas.microsoft.com/office/drawing/2014/main" id="{ED4F701B-2A93-464F-A673-54EED5C4C4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7" name="Freeform 20">
              <a:extLst>
                <a:ext uri="{FF2B5EF4-FFF2-40B4-BE49-F238E27FC236}">
                  <a16:creationId xmlns:a16="http://schemas.microsoft.com/office/drawing/2014/main" id="{9977C34F-F6C9-4749-B201-7B928802D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8" name="Freeform 21">
              <a:extLst>
                <a:ext uri="{FF2B5EF4-FFF2-40B4-BE49-F238E27FC236}">
                  <a16:creationId xmlns:a16="http://schemas.microsoft.com/office/drawing/2014/main" id="{3A913E6B-DBE9-4291-A34C-36069ECB8E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9" name="Freeform 22">
              <a:extLst>
                <a:ext uri="{FF2B5EF4-FFF2-40B4-BE49-F238E27FC236}">
                  <a16:creationId xmlns:a16="http://schemas.microsoft.com/office/drawing/2014/main" id="{7D415C04-AB5C-4B76-9E49-EEBAEE64D0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0" name="Freeform 23">
              <a:extLst>
                <a:ext uri="{FF2B5EF4-FFF2-40B4-BE49-F238E27FC236}">
                  <a16:creationId xmlns:a16="http://schemas.microsoft.com/office/drawing/2014/main" id="{151FDC11-E872-4EAE-A597-822F9FE17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172" name="Group 171">
            <a:extLst>
              <a:ext uri="{FF2B5EF4-FFF2-40B4-BE49-F238E27FC236}">
                <a16:creationId xmlns:a16="http://schemas.microsoft.com/office/drawing/2014/main" id="{1B24766B-81CA-44C7-BF11-77A12BA4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1186483"/>
            <a:ext cx="8848345" cy="4477933"/>
            <a:chOff x="1669293" y="1186483"/>
            <a:chExt cx="8848345" cy="4477933"/>
          </a:xfrm>
        </p:grpSpPr>
        <p:sp>
          <p:nvSpPr>
            <p:cNvPr id="173" name="Rectangle 172">
              <a:extLst>
                <a:ext uri="{FF2B5EF4-FFF2-40B4-BE49-F238E27FC236}">
                  <a16:creationId xmlns:a16="http://schemas.microsoft.com/office/drawing/2014/main" id="{1A2F9962-DEB8-461C-8B4C-C0ED0D8A7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4" name="Isosceles Triangle 173">
              <a:extLst>
                <a:ext uri="{FF2B5EF4-FFF2-40B4-BE49-F238E27FC236}">
                  <a16:creationId xmlns:a16="http://schemas.microsoft.com/office/drawing/2014/main" id="{C0672E08-EB09-4B8E-8522-24BBC2CFFD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5" name="Rectangle 174">
              <a:extLst>
                <a:ext uri="{FF2B5EF4-FFF2-40B4-BE49-F238E27FC236}">
                  <a16:creationId xmlns:a16="http://schemas.microsoft.com/office/drawing/2014/main" id="{3447AB64-F3EC-4A1F-BFD4-F0F9DB3DAD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177" name="Rectangle 176">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3061" cy="68692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9" name="Group 178">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80"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1"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2"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83"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4"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5"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6"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7"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8"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89"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90"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91"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92"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3"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4"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5"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6"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7"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98"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00" name="Freeform: Shape 199">
            <a:extLst>
              <a:ext uri="{FF2B5EF4-FFF2-40B4-BE49-F238E27FC236}">
                <a16:creationId xmlns:a16="http://schemas.microsoft.com/office/drawing/2014/main" id="{A7795DFA-888F-47E2-B44E-DE1D3B3E4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058957"/>
          </a:xfrm>
          <a:custGeom>
            <a:avLst/>
            <a:gdLst>
              <a:gd name="connsiteX0" fmla="*/ 0 w 12192000"/>
              <a:gd name="connsiteY0" fmla="*/ 0 h 5058957"/>
              <a:gd name="connsiteX1" fmla="*/ 12192000 w 12192000"/>
              <a:gd name="connsiteY1" fmla="*/ 0 h 5058957"/>
              <a:gd name="connsiteX2" fmla="*/ 12192000 w 12192000"/>
              <a:gd name="connsiteY2" fmla="*/ 259692 h 5058957"/>
              <a:gd name="connsiteX3" fmla="*/ 12192000 w 12192000"/>
              <a:gd name="connsiteY3" fmla="*/ 3542069 h 5058957"/>
              <a:gd name="connsiteX4" fmla="*/ 12192000 w 12192000"/>
              <a:gd name="connsiteY4" fmla="*/ 3734194 h 5058957"/>
              <a:gd name="connsiteX5" fmla="*/ 12192000 w 12192000"/>
              <a:gd name="connsiteY5" fmla="*/ 4710012 h 5058957"/>
              <a:gd name="connsiteX6" fmla="*/ 12113803 w 12192000"/>
              <a:gd name="connsiteY6" fmla="*/ 4718295 h 5058957"/>
              <a:gd name="connsiteX7" fmla="*/ 6753597 w 12192000"/>
              <a:gd name="connsiteY7" fmla="*/ 5041852 h 5058957"/>
              <a:gd name="connsiteX8" fmla="*/ 400746 w 12192000"/>
              <a:gd name="connsiteY8" fmla="*/ 4870509 h 5058957"/>
              <a:gd name="connsiteX9" fmla="*/ 0 w 12192000"/>
              <a:gd name="connsiteY9" fmla="*/ 4833533 h 5058957"/>
              <a:gd name="connsiteX10" fmla="*/ 0 w 12192000"/>
              <a:gd name="connsiteY10" fmla="*/ 3734194 h 5058957"/>
              <a:gd name="connsiteX11" fmla="*/ 0 w 12192000"/>
              <a:gd name="connsiteY11" fmla="*/ 3542069 h 5058957"/>
              <a:gd name="connsiteX12" fmla="*/ 0 w 12192000"/>
              <a:gd name="connsiteY12" fmla="*/ 259692 h 5058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5058957">
                <a:moveTo>
                  <a:pt x="0" y="0"/>
                </a:moveTo>
                <a:lnTo>
                  <a:pt x="12192000" y="0"/>
                </a:lnTo>
                <a:lnTo>
                  <a:pt x="12192000" y="259692"/>
                </a:lnTo>
                <a:lnTo>
                  <a:pt x="12192000" y="3542069"/>
                </a:lnTo>
                <a:lnTo>
                  <a:pt x="12192000" y="3734194"/>
                </a:lnTo>
                <a:lnTo>
                  <a:pt x="12192000" y="4710012"/>
                </a:lnTo>
                <a:lnTo>
                  <a:pt x="12113803" y="4718295"/>
                </a:lnTo>
                <a:cubicBezTo>
                  <a:pt x="10139508" y="4916244"/>
                  <a:pt x="8237152" y="5009247"/>
                  <a:pt x="6753597" y="5041852"/>
                </a:cubicBezTo>
                <a:cubicBezTo>
                  <a:pt x="4940362" y="5081701"/>
                  <a:pt x="2657278" y="5062371"/>
                  <a:pt x="400746" y="4870509"/>
                </a:cubicBezTo>
                <a:lnTo>
                  <a:pt x="0" y="4833533"/>
                </a:lnTo>
                <a:lnTo>
                  <a:pt x="0" y="3734194"/>
                </a:lnTo>
                <a:lnTo>
                  <a:pt x="0" y="3542069"/>
                </a:lnTo>
                <a:lnTo>
                  <a:pt x="0" y="259692"/>
                </a:lnTo>
                <a:close/>
              </a:path>
            </a:pathLst>
          </a:custGeom>
          <a:solidFill>
            <a:schemeClr val="bg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2" name="Titolo 1">
            <a:extLst>
              <a:ext uri="{FF2B5EF4-FFF2-40B4-BE49-F238E27FC236}">
                <a16:creationId xmlns:a16="http://schemas.microsoft.com/office/drawing/2014/main" id="{9FD7F3BE-20BF-4B2B-B9B6-BF2EB3B6A629}"/>
              </a:ext>
            </a:extLst>
          </p:cNvPr>
          <p:cNvSpPr>
            <a:spLocks noGrp="1"/>
          </p:cNvSpPr>
          <p:nvPr>
            <p:ph type="title"/>
          </p:nvPr>
        </p:nvSpPr>
        <p:spPr>
          <a:xfrm>
            <a:off x="1756043" y="1286121"/>
            <a:ext cx="8679915" cy="3171375"/>
          </a:xfrm>
        </p:spPr>
        <p:txBody>
          <a:bodyPr vert="horz" lIns="228600" tIns="228600" rIns="228600" bIns="0" rtlCol="0" anchor="ctr">
            <a:normAutofit/>
          </a:bodyPr>
          <a:lstStyle/>
          <a:p>
            <a:pPr>
              <a:lnSpc>
                <a:spcPct val="80000"/>
              </a:lnSpc>
            </a:pPr>
            <a:r>
              <a:rPr lang="en-US" sz="6000">
                <a:solidFill>
                  <a:schemeClr val="tx1"/>
                </a:solidFill>
              </a:rPr>
              <a:t>COME IMPOSTARE LA </a:t>
            </a:r>
            <a:br>
              <a:rPr lang="en-US" sz="6000">
                <a:solidFill>
                  <a:schemeClr val="tx1"/>
                </a:solidFill>
              </a:rPr>
            </a:br>
            <a:r>
              <a:rPr lang="en-US" sz="6000">
                <a:solidFill>
                  <a:schemeClr val="tx1"/>
                </a:solidFill>
              </a:rPr>
              <a:t>SOLUZIONE AL PROBLEMA?</a:t>
            </a:r>
          </a:p>
        </p:txBody>
      </p:sp>
    </p:spTree>
    <p:extLst>
      <p:ext uri="{BB962C8B-B14F-4D97-AF65-F5344CB8AC3E}">
        <p14:creationId xmlns:p14="http://schemas.microsoft.com/office/powerpoint/2010/main" val="1956828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0" name="Rectangle 69">
            <a:extLst>
              <a:ext uri="{FF2B5EF4-FFF2-40B4-BE49-F238E27FC236}">
                <a16:creationId xmlns:a16="http://schemas.microsoft.com/office/drawing/2014/main" id="{29831267-5CAE-41B8-A1CC-66FE1628A6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437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2" name="Group 71">
            <a:extLst>
              <a:ext uri="{FF2B5EF4-FFF2-40B4-BE49-F238E27FC236}">
                <a16:creationId xmlns:a16="http://schemas.microsoft.com/office/drawing/2014/main" id="{379EE808-85F9-455B-B8F9-FBE90075FB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73" name="Freeform 5">
              <a:extLst>
                <a:ext uri="{FF2B5EF4-FFF2-40B4-BE49-F238E27FC236}">
                  <a16:creationId xmlns:a16="http://schemas.microsoft.com/office/drawing/2014/main" id="{C89DCC09-ED44-478A-8F79-A02EBAF7A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4" name="Freeform 6">
              <a:extLst>
                <a:ext uri="{FF2B5EF4-FFF2-40B4-BE49-F238E27FC236}">
                  <a16:creationId xmlns:a16="http://schemas.microsoft.com/office/drawing/2014/main" id="{8E2E2454-5C03-4173-B8FE-1AB94658D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5" name="Freeform 7">
              <a:extLst>
                <a:ext uri="{FF2B5EF4-FFF2-40B4-BE49-F238E27FC236}">
                  <a16:creationId xmlns:a16="http://schemas.microsoft.com/office/drawing/2014/main" id="{2E8C684E-09F3-4317-A7D3-3D18C35931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8">
              <a:extLst>
                <a:ext uri="{FF2B5EF4-FFF2-40B4-BE49-F238E27FC236}">
                  <a16:creationId xmlns:a16="http://schemas.microsoft.com/office/drawing/2014/main" id="{C5505EC4-4943-4963-98E8-69AF3FDF03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7" name="Freeform 9">
              <a:extLst>
                <a:ext uri="{FF2B5EF4-FFF2-40B4-BE49-F238E27FC236}">
                  <a16:creationId xmlns:a16="http://schemas.microsoft.com/office/drawing/2014/main" id="{4562C7B8-8AFB-4DDB-B72F-284990D5C4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8" name="Freeform 10">
              <a:extLst>
                <a:ext uri="{FF2B5EF4-FFF2-40B4-BE49-F238E27FC236}">
                  <a16:creationId xmlns:a16="http://schemas.microsoft.com/office/drawing/2014/main" id="{C3443E48-282C-4250-A466-0EC71FB9E1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11">
              <a:extLst>
                <a:ext uri="{FF2B5EF4-FFF2-40B4-BE49-F238E27FC236}">
                  <a16:creationId xmlns:a16="http://schemas.microsoft.com/office/drawing/2014/main" id="{E1DA5A47-4EF3-4987-A0B2-0D48C03004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12">
              <a:extLst>
                <a:ext uri="{FF2B5EF4-FFF2-40B4-BE49-F238E27FC236}">
                  <a16:creationId xmlns:a16="http://schemas.microsoft.com/office/drawing/2014/main" id="{B97C0249-6965-4479-85DD-65D339807E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13">
              <a:extLst>
                <a:ext uri="{FF2B5EF4-FFF2-40B4-BE49-F238E27FC236}">
                  <a16:creationId xmlns:a16="http://schemas.microsoft.com/office/drawing/2014/main" id="{593CC77F-968A-4E39-A274-8278279149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4">
              <a:extLst>
                <a:ext uri="{FF2B5EF4-FFF2-40B4-BE49-F238E27FC236}">
                  <a16:creationId xmlns:a16="http://schemas.microsoft.com/office/drawing/2014/main" id="{1238E5CF-CAEC-4B5C-9DB6-A40F03FB3A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5">
              <a:extLst>
                <a:ext uri="{FF2B5EF4-FFF2-40B4-BE49-F238E27FC236}">
                  <a16:creationId xmlns:a16="http://schemas.microsoft.com/office/drawing/2014/main" id="{BBD96636-6E63-4D65-A35C-92653FC48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6">
              <a:extLst>
                <a:ext uri="{FF2B5EF4-FFF2-40B4-BE49-F238E27FC236}">
                  <a16:creationId xmlns:a16="http://schemas.microsoft.com/office/drawing/2014/main" id="{8D56D53D-1432-4D95-B0DD-3799916FD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7">
              <a:extLst>
                <a:ext uri="{FF2B5EF4-FFF2-40B4-BE49-F238E27FC236}">
                  <a16:creationId xmlns:a16="http://schemas.microsoft.com/office/drawing/2014/main" id="{415107AD-3A21-4847-8F6C-C40629276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8">
              <a:extLst>
                <a:ext uri="{FF2B5EF4-FFF2-40B4-BE49-F238E27FC236}">
                  <a16:creationId xmlns:a16="http://schemas.microsoft.com/office/drawing/2014/main" id="{74B4AC16-93AF-4037-B469-BD1BAB95C9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9">
              <a:extLst>
                <a:ext uri="{FF2B5EF4-FFF2-40B4-BE49-F238E27FC236}">
                  <a16:creationId xmlns:a16="http://schemas.microsoft.com/office/drawing/2014/main" id="{57AEC385-0F84-4743-A483-0E97114463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20">
              <a:extLst>
                <a:ext uri="{FF2B5EF4-FFF2-40B4-BE49-F238E27FC236}">
                  <a16:creationId xmlns:a16="http://schemas.microsoft.com/office/drawing/2014/main" id="{90B47478-85F0-4BCA-9C98-48B633FD5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21">
              <a:extLst>
                <a:ext uri="{FF2B5EF4-FFF2-40B4-BE49-F238E27FC236}">
                  <a16:creationId xmlns:a16="http://schemas.microsoft.com/office/drawing/2014/main" id="{C8F8E9C6-76DE-42DF-9CD7-B9789CDE1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0" name="Freeform 22">
              <a:extLst>
                <a:ext uri="{FF2B5EF4-FFF2-40B4-BE49-F238E27FC236}">
                  <a16:creationId xmlns:a16="http://schemas.microsoft.com/office/drawing/2014/main" id="{660FFC41-5F89-4B42-913F-7FB178063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3">
              <a:extLst>
                <a:ext uri="{FF2B5EF4-FFF2-40B4-BE49-F238E27FC236}">
                  <a16:creationId xmlns:a16="http://schemas.microsoft.com/office/drawing/2014/main" id="{1B956442-7A16-4B5B-908F-D69FC0A933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24">
              <a:extLst>
                <a:ext uri="{FF2B5EF4-FFF2-40B4-BE49-F238E27FC236}">
                  <a16:creationId xmlns:a16="http://schemas.microsoft.com/office/drawing/2014/main" id="{B54D797E-632B-4287-907B-A96D2CCBF4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5">
              <a:extLst>
                <a:ext uri="{FF2B5EF4-FFF2-40B4-BE49-F238E27FC236}">
                  <a16:creationId xmlns:a16="http://schemas.microsoft.com/office/drawing/2014/main" id="{BF7D9703-D82B-498D-AA68-475F298FAA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5" name="Group 94">
            <a:extLst>
              <a:ext uri="{FF2B5EF4-FFF2-40B4-BE49-F238E27FC236}">
                <a16:creationId xmlns:a16="http://schemas.microsoft.com/office/drawing/2014/main" id="{F8D580F2-1EDA-4B5F-98EB-EF8F18E9B7C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470421"/>
            <a:chOff x="697883" y="1816768"/>
            <a:chExt cx="3674476" cy="3470421"/>
          </a:xfrm>
        </p:grpSpPr>
        <p:sp>
          <p:nvSpPr>
            <p:cNvPr id="96" name="Rectangle 95">
              <a:extLst>
                <a:ext uri="{FF2B5EF4-FFF2-40B4-BE49-F238E27FC236}">
                  <a16:creationId xmlns:a16="http://schemas.microsoft.com/office/drawing/2014/main" id="{E0F2EADF-2A67-482F-B290-DED5172BB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97" name="Isosceles Triangle 22">
              <a:extLst>
                <a:ext uri="{FF2B5EF4-FFF2-40B4-BE49-F238E27FC236}">
                  <a16:creationId xmlns:a16="http://schemas.microsoft.com/office/drawing/2014/main" id="{39BCFDA0-B04D-4835-A135-02F8969F3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8" name="Rectangle 97">
              <a:extLst>
                <a:ext uri="{FF2B5EF4-FFF2-40B4-BE49-F238E27FC236}">
                  <a16:creationId xmlns:a16="http://schemas.microsoft.com/office/drawing/2014/main" id="{6DD3C0B8-C176-40C2-93F5-670E2BAC7D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olo 1">
            <a:extLst>
              <a:ext uri="{FF2B5EF4-FFF2-40B4-BE49-F238E27FC236}">
                <a16:creationId xmlns:a16="http://schemas.microsoft.com/office/drawing/2014/main" id="{56317E2D-A3F5-45CC-B0B2-6C72A994CC38}"/>
              </a:ext>
            </a:extLst>
          </p:cNvPr>
          <p:cNvSpPr>
            <a:spLocks noGrp="1"/>
          </p:cNvSpPr>
          <p:nvPr>
            <p:ph type="title"/>
          </p:nvPr>
        </p:nvSpPr>
        <p:spPr>
          <a:xfrm>
            <a:off x="888631" y="2349925"/>
            <a:ext cx="3498979" cy="2456442"/>
          </a:xfrm>
        </p:spPr>
        <p:txBody>
          <a:bodyPr>
            <a:normAutofit/>
          </a:bodyPr>
          <a:lstStyle/>
          <a:p>
            <a:r>
              <a:rPr lang="it-IT">
                <a:effectLst>
                  <a:outerShdw blurRad="38100" dist="38100" dir="2700000" algn="tl">
                    <a:srgbClr val="000000">
                      <a:alpha val="43137"/>
                    </a:srgbClr>
                  </a:outerShdw>
                </a:effectLst>
              </a:rPr>
              <a:t>EURISTICHE</a:t>
            </a:r>
            <a:br>
              <a:rPr lang="it-IT">
                <a:effectLst>
                  <a:outerShdw blurRad="38100" dist="38100" dir="2700000" algn="tl">
                    <a:srgbClr val="000000">
                      <a:alpha val="43137"/>
                    </a:srgbClr>
                  </a:outerShdw>
                </a:effectLst>
              </a:rPr>
            </a:br>
            <a:endParaRPr lang="it-IT">
              <a:effectLst>
                <a:outerShdw blurRad="38100" dist="38100" dir="2700000" algn="tl">
                  <a:srgbClr val="000000">
                    <a:alpha val="43137"/>
                  </a:srgbClr>
                </a:outerShdw>
              </a:effectLst>
            </a:endParaRPr>
          </a:p>
        </p:txBody>
      </p:sp>
      <p:sp>
        <p:nvSpPr>
          <p:cNvPr id="3" name="Segnaposto contenuto 2">
            <a:extLst>
              <a:ext uri="{FF2B5EF4-FFF2-40B4-BE49-F238E27FC236}">
                <a16:creationId xmlns:a16="http://schemas.microsoft.com/office/drawing/2014/main" id="{24D80F62-9794-4555-9C55-FA8C34CE2091}"/>
              </a:ext>
            </a:extLst>
          </p:cNvPr>
          <p:cNvSpPr>
            <a:spLocks noGrp="1"/>
          </p:cNvSpPr>
          <p:nvPr>
            <p:ph idx="1"/>
          </p:nvPr>
        </p:nvSpPr>
        <p:spPr>
          <a:xfrm>
            <a:off x="5118447" y="803186"/>
            <a:ext cx="6281873" cy="5248622"/>
          </a:xfrm>
        </p:spPr>
        <p:txBody>
          <a:bodyPr>
            <a:normAutofit lnSpcReduction="10000"/>
          </a:bodyPr>
          <a:lstStyle/>
          <a:p>
            <a:pPr marL="0" indent="0">
              <a:lnSpc>
                <a:spcPct val="110000"/>
              </a:lnSpc>
              <a:spcAft>
                <a:spcPts val="800"/>
              </a:spcAft>
              <a:buNone/>
            </a:pPr>
            <a:r>
              <a:rPr lang="it-IT" dirty="0">
                <a:effectLst/>
                <a:latin typeface="Calibri" panose="020F0502020204030204" pitchFamily="34" charset="0"/>
                <a:ea typeface="Calibri" panose="020F0502020204030204" pitchFamily="34" charset="0"/>
                <a:cs typeface="Times New Roman" panose="02020603050405020304" pitchFamily="18" charset="0"/>
              </a:rPr>
              <a:t>Gli algoritmi euristici si possono dividere in 2 grandi famiglie:</a:t>
            </a:r>
          </a:p>
          <a:p>
            <a:pPr>
              <a:lnSpc>
                <a:spcPct val="110000"/>
              </a:lnSpc>
              <a:spcAft>
                <a:spcPts val="800"/>
              </a:spcAft>
            </a:pPr>
            <a:r>
              <a:rPr lang="it-IT" u="sng" dirty="0">
                <a:effectLst/>
                <a:latin typeface="Calibri" panose="020F0502020204030204" pitchFamily="34" charset="0"/>
                <a:ea typeface="Calibri" panose="020F0502020204030204" pitchFamily="34" charset="0"/>
                <a:cs typeface="Times New Roman" panose="02020603050405020304" pitchFamily="18" charset="0"/>
              </a:rPr>
              <a:t>Algoritmi Costruttivi (</a:t>
            </a:r>
            <a:r>
              <a:rPr lang="it-IT" u="sng" dirty="0" err="1">
                <a:effectLst/>
                <a:latin typeface="Calibri" panose="020F0502020204030204" pitchFamily="34" charset="0"/>
                <a:ea typeface="Calibri" panose="020F0502020204030204" pitchFamily="34" charset="0"/>
                <a:cs typeface="Times New Roman" panose="02020603050405020304" pitchFamily="18" charset="0"/>
              </a:rPr>
              <a:t>Greedy</a:t>
            </a:r>
            <a:r>
              <a:rPr lang="it-IT" u="sng" dirty="0">
                <a:effectLst/>
                <a:latin typeface="Calibri" panose="020F0502020204030204" pitchFamily="34" charset="0"/>
                <a:ea typeface="Calibri" panose="020F0502020204030204" pitchFamily="34" charset="0"/>
                <a:cs typeface="Times New Roman" panose="02020603050405020304" pitchFamily="18" charset="0"/>
              </a:rPr>
              <a:t>, Ad Hoc):</a:t>
            </a:r>
            <a:endParaRPr lang="it-IT" dirty="0">
              <a:effectLst/>
              <a:latin typeface="Calibri" panose="020F0502020204030204" pitchFamily="34" charset="0"/>
              <a:ea typeface="Calibri" panose="020F0502020204030204" pitchFamily="34" charset="0"/>
              <a:cs typeface="Times New Roman" panose="02020603050405020304" pitchFamily="18" charset="0"/>
            </a:endParaRPr>
          </a:p>
          <a:p>
            <a:pPr marL="449580">
              <a:lnSpc>
                <a:spcPct val="110000"/>
              </a:lnSpc>
              <a:spcAft>
                <a:spcPts val="800"/>
              </a:spcAft>
            </a:pPr>
            <a:r>
              <a:rPr lang="it-IT" dirty="0">
                <a:effectLst/>
                <a:latin typeface="Calibri" panose="020F0502020204030204" pitchFamily="34" charset="0"/>
                <a:ea typeface="Calibri" panose="020F0502020204030204" pitchFamily="34" charset="0"/>
                <a:cs typeface="Times New Roman" panose="02020603050405020304" pitchFamily="18" charset="0"/>
              </a:rPr>
              <a:t>Partendo da 0, hanno in Input la descrizione dell’istanza e producono in Output una soluzione ammissibile al problema.</a:t>
            </a:r>
          </a:p>
          <a:p>
            <a:pPr>
              <a:lnSpc>
                <a:spcPct val="110000"/>
              </a:lnSpc>
              <a:spcAft>
                <a:spcPts val="800"/>
              </a:spcAft>
            </a:pPr>
            <a:r>
              <a:rPr lang="it-IT" u="sng" dirty="0">
                <a:effectLst/>
                <a:latin typeface="Calibri" panose="020F0502020204030204" pitchFamily="34" charset="0"/>
                <a:ea typeface="Calibri" panose="020F0502020204030204" pitchFamily="34" charset="0"/>
                <a:cs typeface="Times New Roman" panose="02020603050405020304" pitchFamily="18" charset="0"/>
              </a:rPr>
              <a:t>Algoritmi di Miglioramento:</a:t>
            </a:r>
            <a:endParaRPr lang="it-IT" dirty="0">
              <a:effectLst/>
              <a:latin typeface="Calibri" panose="020F0502020204030204" pitchFamily="34" charset="0"/>
              <a:ea typeface="Calibri" panose="020F0502020204030204" pitchFamily="34" charset="0"/>
              <a:cs typeface="Times New Roman" panose="02020603050405020304" pitchFamily="18" charset="0"/>
            </a:endParaRPr>
          </a:p>
          <a:p>
            <a:pPr marL="449580">
              <a:lnSpc>
                <a:spcPct val="110000"/>
              </a:lnSpc>
              <a:spcAft>
                <a:spcPts val="800"/>
              </a:spcAft>
            </a:pPr>
            <a:r>
              <a:rPr lang="it-IT" dirty="0">
                <a:effectLst/>
                <a:latin typeface="Calibri" panose="020F0502020204030204" pitchFamily="34" charset="0"/>
                <a:ea typeface="Calibri" panose="020F0502020204030204" pitchFamily="34" charset="0"/>
                <a:cs typeface="Times New Roman" panose="02020603050405020304" pitchFamily="18" charset="0"/>
              </a:rPr>
              <a:t>Oltre alla descrizione del problema in Input, richiedono anche una </a:t>
            </a:r>
            <a:r>
              <a:rPr lang="it-IT" u="sng" dirty="0">
                <a:effectLst/>
                <a:latin typeface="Calibri" panose="020F0502020204030204" pitchFamily="34" charset="0"/>
                <a:ea typeface="Calibri" panose="020F0502020204030204" pitchFamily="34" charset="0"/>
                <a:cs typeface="Times New Roman" panose="02020603050405020304" pitchFamily="18" charset="0"/>
              </a:rPr>
              <a:t>soluzione ammissibile di partenza</a:t>
            </a:r>
            <a:r>
              <a:rPr lang="it-IT" dirty="0">
                <a:effectLst/>
                <a:latin typeface="Calibri" panose="020F0502020204030204" pitchFamily="34" charset="0"/>
                <a:ea typeface="Calibri" panose="020F0502020204030204" pitchFamily="34" charset="0"/>
                <a:cs typeface="Times New Roman" panose="02020603050405020304" pitchFamily="18" charset="0"/>
              </a:rPr>
              <a:t>, quindi tipicamente vengono usati in cascata rispetto agli Algoritmi </a:t>
            </a:r>
            <a:r>
              <a:rPr lang="it-IT" dirty="0">
                <a:latin typeface="Calibri" panose="020F0502020204030204" pitchFamily="34" charset="0"/>
                <a:ea typeface="Calibri" panose="020F0502020204030204" pitchFamily="34" charset="0"/>
                <a:cs typeface="Times New Roman" panose="02020603050405020304" pitchFamily="18" charset="0"/>
              </a:rPr>
              <a:t>C</a:t>
            </a:r>
            <a:r>
              <a:rPr lang="it-IT" dirty="0">
                <a:effectLst/>
                <a:latin typeface="Calibri" panose="020F0502020204030204" pitchFamily="34" charset="0"/>
                <a:ea typeface="Calibri" panose="020F0502020204030204" pitchFamily="34" charset="0"/>
                <a:cs typeface="Times New Roman" panose="02020603050405020304" pitchFamily="18" charset="0"/>
              </a:rPr>
              <a:t>ostruttivi. </a:t>
            </a:r>
          </a:p>
          <a:p>
            <a:pPr marL="0" indent="0">
              <a:lnSpc>
                <a:spcPct val="110000"/>
              </a:lnSpc>
              <a:spcAft>
                <a:spcPts val="800"/>
              </a:spcAft>
              <a:buNone/>
            </a:pPr>
            <a:r>
              <a:rPr lang="it-IT" dirty="0">
                <a:effectLst/>
                <a:latin typeface="Calibri" panose="020F0502020204030204" pitchFamily="34" charset="0"/>
                <a:ea typeface="Calibri" panose="020F0502020204030204" pitchFamily="34" charset="0"/>
                <a:cs typeface="Times New Roman" panose="02020603050405020304" pitchFamily="18" charset="0"/>
              </a:rPr>
              <a:t>Quindi, una </a:t>
            </a:r>
            <a:r>
              <a:rPr lang="it-IT" dirty="0">
                <a:latin typeface="Calibri" panose="020F0502020204030204" pitchFamily="34" charset="0"/>
                <a:ea typeface="Calibri" panose="020F0502020204030204" pitchFamily="34" charset="0"/>
                <a:cs typeface="Times New Roman" panose="02020603050405020304" pitchFamily="18" charset="0"/>
              </a:rPr>
              <a:t>C</a:t>
            </a:r>
            <a:r>
              <a:rPr lang="it-IT" dirty="0">
                <a:effectLst/>
                <a:latin typeface="Calibri" panose="020F0502020204030204" pitchFamily="34" charset="0"/>
                <a:ea typeface="Calibri" panose="020F0502020204030204" pitchFamily="34" charset="0"/>
                <a:cs typeface="Times New Roman" panose="02020603050405020304" pitchFamily="18" charset="0"/>
              </a:rPr>
              <a:t>ostruttiva </a:t>
            </a:r>
            <a:r>
              <a:rPr lang="it-IT" b="1" dirty="0">
                <a:effectLst/>
                <a:latin typeface="Calibri" panose="020F0502020204030204" pitchFamily="34" charset="0"/>
                <a:ea typeface="Calibri" panose="020F0502020204030204" pitchFamily="34" charset="0"/>
                <a:cs typeface="Times New Roman" panose="02020603050405020304" pitchFamily="18" charset="0"/>
              </a:rPr>
              <a:t>produce</a:t>
            </a:r>
            <a:r>
              <a:rPr lang="it-IT" dirty="0">
                <a:effectLst/>
                <a:latin typeface="Calibri" panose="020F0502020204030204" pitchFamily="34" charset="0"/>
                <a:ea typeface="Calibri" panose="020F0502020204030204" pitchFamily="34" charset="0"/>
                <a:cs typeface="Times New Roman" panose="02020603050405020304" pitchFamily="18" charset="0"/>
              </a:rPr>
              <a:t> una soluzione, </a:t>
            </a:r>
            <a:r>
              <a:rPr lang="it-IT" dirty="0">
                <a:latin typeface="Calibri" panose="020F0502020204030204" pitchFamily="34" charset="0"/>
                <a:ea typeface="Calibri" panose="020F0502020204030204" pitchFamily="34" charset="0"/>
                <a:cs typeface="Times New Roman" panose="02020603050405020304" pitchFamily="18" charset="0"/>
              </a:rPr>
              <a:t>mentre</a:t>
            </a:r>
            <a:r>
              <a:rPr lang="it-IT" dirty="0">
                <a:effectLst/>
                <a:latin typeface="Calibri" panose="020F0502020204030204" pitchFamily="34" charset="0"/>
                <a:ea typeface="Calibri" panose="020F0502020204030204" pitchFamily="34" charset="0"/>
                <a:cs typeface="Times New Roman" panose="02020603050405020304" pitchFamily="18" charset="0"/>
              </a:rPr>
              <a:t> una migliorativa cerca di </a:t>
            </a:r>
            <a:r>
              <a:rPr lang="it-IT" b="1" dirty="0">
                <a:effectLst/>
                <a:latin typeface="Calibri" panose="020F0502020204030204" pitchFamily="34" charset="0"/>
                <a:ea typeface="Calibri" panose="020F0502020204030204" pitchFamily="34" charset="0"/>
                <a:cs typeface="Times New Roman" panose="02020603050405020304" pitchFamily="18" charset="0"/>
              </a:rPr>
              <a:t>migliorare la qualità </a:t>
            </a:r>
            <a:r>
              <a:rPr lang="it-IT" dirty="0">
                <a:effectLst/>
                <a:latin typeface="Calibri" panose="020F0502020204030204" pitchFamily="34" charset="0"/>
                <a:ea typeface="Calibri" panose="020F0502020204030204" pitchFamily="34" charset="0"/>
                <a:cs typeface="Times New Roman" panose="02020603050405020304" pitchFamily="18" charset="0"/>
              </a:rPr>
              <a:t>della soluzione precedentemente trovata.</a:t>
            </a:r>
          </a:p>
          <a:p>
            <a:pPr marL="0" indent="0">
              <a:lnSpc>
                <a:spcPct val="110000"/>
              </a:lnSpc>
              <a:buNone/>
              <a:defRPr/>
            </a:pPr>
            <a:endParaRPr lang="it-IT" altLang="it-IT" dirty="0"/>
          </a:p>
        </p:txBody>
      </p:sp>
    </p:spTree>
    <p:extLst>
      <p:ext uri="{BB962C8B-B14F-4D97-AF65-F5344CB8AC3E}">
        <p14:creationId xmlns:p14="http://schemas.microsoft.com/office/powerpoint/2010/main" val="1160742498"/>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1_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Atlante">
  <a:themeElements>
    <a:clrScheme name="Atlante">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nt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nte">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ppt/theme/theme4.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14866</TotalTime>
  <Words>3614</Words>
  <Application>Microsoft Office PowerPoint</Application>
  <PresentationFormat>Widescreen</PresentationFormat>
  <Paragraphs>457</Paragraphs>
  <Slides>67</Slides>
  <Notes>14</Notes>
  <HiddenSlides>0</HiddenSlides>
  <MMClips>0</MMClips>
  <ScaleCrop>false</ScaleCrop>
  <HeadingPairs>
    <vt:vector size="6" baseType="variant">
      <vt:variant>
        <vt:lpstr>Caratteri utilizzati</vt:lpstr>
      </vt:variant>
      <vt:variant>
        <vt:i4>11</vt:i4>
      </vt:variant>
      <vt:variant>
        <vt:lpstr>Tema</vt:lpstr>
      </vt:variant>
      <vt:variant>
        <vt:i4>3</vt:i4>
      </vt:variant>
      <vt:variant>
        <vt:lpstr>Titoli diapositive</vt:lpstr>
      </vt:variant>
      <vt:variant>
        <vt:i4>67</vt:i4>
      </vt:variant>
    </vt:vector>
  </HeadingPairs>
  <TitlesOfParts>
    <vt:vector size="81" baseType="lpstr">
      <vt:lpstr>Arial</vt:lpstr>
      <vt:lpstr>Arial Unicode MS</vt:lpstr>
      <vt:lpstr>Avenir Next LT Pro</vt:lpstr>
      <vt:lpstr>Calibri</vt:lpstr>
      <vt:lpstr>Calibri Light</vt:lpstr>
      <vt:lpstr>Cascadia Code</vt:lpstr>
      <vt:lpstr>Consolas</vt:lpstr>
      <vt:lpstr>Courier New</vt:lpstr>
      <vt:lpstr>Rockwell</vt:lpstr>
      <vt:lpstr>Wingdings</vt:lpstr>
      <vt:lpstr>Wingdings 2</vt:lpstr>
      <vt:lpstr>HDOfficeLightV0</vt:lpstr>
      <vt:lpstr>1_HDOfficeLightV0</vt:lpstr>
      <vt:lpstr>Atlante</vt:lpstr>
      <vt:lpstr>PROGETTAZIONE DI UNA RETE DI HOME DELIVERY ‘TRUCK + DRONE’  MEDIANTE L’APPLICAZIONE DI ALGORITMI EURISTICI</vt:lpstr>
      <vt:lpstr>SPECIFICHE DEL PROBLEMA</vt:lpstr>
      <vt:lpstr>TRUCK</vt:lpstr>
      <vt:lpstr>DRONE</vt:lpstr>
      <vt:lpstr>TRAVEL SAILSMAN  PROBLEM </vt:lpstr>
      <vt:lpstr>VEHICLE ROUTING PROBLEM</vt:lpstr>
      <vt:lpstr>FILE INPUT</vt:lpstr>
      <vt:lpstr>COME IMPOSTARE LA  SOLUZIONE AL PROBLEMA?</vt:lpstr>
      <vt:lpstr>EURISTICHE </vt:lpstr>
      <vt:lpstr>EURISTICHE</vt:lpstr>
      <vt:lpstr>EURISTICHE COSTRUTTIVE GREEDY</vt:lpstr>
      <vt:lpstr>DESCRIZIONE FORMALE DEGLI ALGORITMI GREEDY</vt:lpstr>
      <vt:lpstr>Presentazione standard di PowerPoint</vt:lpstr>
      <vt:lpstr>NEAREST NEIGHBOUR</vt:lpstr>
      <vt:lpstr>NEAREST NEIGHBOUR</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CHEAPEST INSERTION</vt:lpstr>
      <vt:lpstr>CHEAPEST INSERTION</vt:lpstr>
      <vt:lpstr>Presentazione standard di PowerPoint</vt:lpstr>
      <vt:lpstr>Presentazione standard di PowerPoint</vt:lpstr>
      <vt:lpstr>Presentazione standard di PowerPoint</vt:lpstr>
      <vt:lpstr>Presentazione standard di PowerPoint</vt:lpstr>
      <vt:lpstr>Presentazione standard di PowerPoint</vt:lpstr>
      <vt:lpstr>TSP  +  BEST NODE</vt:lpstr>
      <vt:lpstr>Presentazione standard di PowerPoint</vt:lpstr>
      <vt:lpstr>Presentazione standard di PowerPoint</vt:lpstr>
      <vt:lpstr>Presentazione standard di PowerPoint</vt:lpstr>
      <vt:lpstr>COME MIGLIORARE I RISULTATI OTTENUTI?</vt:lpstr>
      <vt:lpstr>Presentazione standard di PowerPoint</vt:lpstr>
      <vt:lpstr>Presentazione standard di PowerPoint</vt:lpstr>
      <vt:lpstr>Presentazione standard di PowerPoint</vt:lpstr>
      <vt:lpstr>L’intorno 2-opt è dato da tutti i cicli hamiltoniani che differiscono dal ciclo corrente x per una coppia di archi non adiacenti. Per ognuno degli n archi in soluzione ho n-3 scelte (va escluso l’arco stesso e i due adiacenti). L’intorno 2-opt NON gode della proprietà di raggiungibilità. </vt:lpstr>
      <vt:lpstr>Presentazione standard di PowerPoint</vt:lpstr>
      <vt:lpstr>Presentazione standard di PowerPoint</vt:lpstr>
      <vt:lpstr>Presentazione standard di PowerPoint</vt:lpstr>
      <vt:lpstr>Presentazione standard di PowerPoint</vt:lpstr>
      <vt:lpstr>Presentazione standard di PowerPoint</vt:lpstr>
      <vt:lpstr>MIGLIORAMENTI NEAREST NEIGHBOUR + 2-OPT</vt:lpstr>
      <vt:lpstr>MIGLIORAMENTI NEAREST NEIGHBOUR + 2-OPT</vt:lpstr>
      <vt:lpstr>Presentazione standard di PowerPoint</vt:lpstr>
      <vt:lpstr>Presentazione standard di PowerPoint</vt:lpstr>
      <vt:lpstr>MIGLIORAMENTI  Cheapest Insertion + 2-OPT</vt:lpstr>
      <vt:lpstr>Presentazione standard di PowerPoint</vt:lpstr>
      <vt:lpstr>Presentazione standard di PowerPoint</vt:lpstr>
      <vt:lpstr>Presentazione standard di PowerPoint</vt:lpstr>
      <vt:lpstr>Codifica</vt:lpstr>
      <vt:lpstr>Presentazione standard di PowerPoint</vt:lpstr>
      <vt:lpstr>SCELTA DEI GENITORI</vt:lpstr>
      <vt:lpstr>CROSS-OVER</vt:lpstr>
      <vt:lpstr>CROSS-OVER</vt:lpstr>
      <vt:lpstr>CROSS-OVER</vt:lpstr>
      <vt:lpstr>CROSS-OVER</vt:lpstr>
      <vt:lpstr>Risultati</vt:lpstr>
      <vt:lpstr>Problemi incontrati</vt:lpstr>
      <vt:lpstr>Presentazione standard di PowerPoint</vt:lpstr>
      <vt:lpstr>E’ POSSIBILE OTTENERE ULTERIORI MIGLIORAMENTI?</vt:lpstr>
      <vt:lpstr>Presentazione standard di PowerPoint</vt:lpstr>
      <vt:lpstr>IN CONCLUSIONE</vt:lpstr>
      <vt:lpstr>GRAZIE PER L’ATTENZIONE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PROGETTAZIONE DI UNA RETE DI SCUOLABUS MEDIANTE L’APPLICAZIONE DI ALGORITMI EURISTICI</dc:title>
  <dc:creator>Eleonora Fontana</dc:creator>
  <cp:lastModifiedBy>federico fogli</cp:lastModifiedBy>
  <cp:revision>46</cp:revision>
  <dcterms:created xsi:type="dcterms:W3CDTF">2019-07-01T12:25:24Z</dcterms:created>
  <dcterms:modified xsi:type="dcterms:W3CDTF">2021-11-17T14:09:38Z</dcterms:modified>
</cp:coreProperties>
</file>